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30"/>
  </p:notesMasterIdLst>
  <p:sldIdLst>
    <p:sldId id="256" r:id="rId2"/>
    <p:sldId id="557" r:id="rId3"/>
    <p:sldId id="602" r:id="rId4"/>
    <p:sldId id="603" r:id="rId5"/>
    <p:sldId id="606" r:id="rId6"/>
    <p:sldId id="604" r:id="rId7"/>
    <p:sldId id="605" r:id="rId8"/>
    <p:sldId id="607" r:id="rId9"/>
    <p:sldId id="599" r:id="rId10"/>
    <p:sldId id="608" r:id="rId11"/>
    <p:sldId id="610" r:id="rId12"/>
    <p:sldId id="611" r:id="rId13"/>
    <p:sldId id="612" r:id="rId14"/>
    <p:sldId id="613" r:id="rId15"/>
    <p:sldId id="609" r:id="rId16"/>
    <p:sldId id="615" r:id="rId17"/>
    <p:sldId id="614" r:id="rId18"/>
    <p:sldId id="600" r:id="rId19"/>
    <p:sldId id="616" r:id="rId20"/>
    <p:sldId id="617" r:id="rId21"/>
    <p:sldId id="620" r:id="rId22"/>
    <p:sldId id="601" r:id="rId23"/>
    <p:sldId id="618" r:id="rId24"/>
    <p:sldId id="619" r:id="rId25"/>
    <p:sldId id="621" r:id="rId26"/>
    <p:sldId id="596" r:id="rId27"/>
    <p:sldId id="577" r:id="rId28"/>
    <p:sldId id="59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1"/>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719381-DEBD-4DFC-A534-6A8DFB48C49D}" v="6793" dt="2025-06-16T13:09:08.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17" autoAdjust="0"/>
    <p:restoredTop sz="94660"/>
  </p:normalViewPr>
  <p:slideViewPr>
    <p:cSldViewPr snapToGrid="0">
      <p:cViewPr varScale="1">
        <p:scale>
          <a:sx n="89" d="100"/>
          <a:sy n="89" d="100"/>
        </p:scale>
        <p:origin x="101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Fodor" userId="25b5e221cc3081f9" providerId="LiveId" clId="{8A719381-DEBD-4DFC-A534-6A8DFB48C49D}"/>
    <pc:docChg chg="undo custSel addSld delSld modSld sldOrd">
      <pc:chgData name="James Fodor" userId="25b5e221cc3081f9" providerId="LiveId" clId="{8A719381-DEBD-4DFC-A534-6A8DFB48C49D}" dt="2025-06-16T13:09:08.703" v="8264" actId="20577"/>
      <pc:docMkLst>
        <pc:docMk/>
      </pc:docMkLst>
      <pc:sldChg chg="modSp modAnim">
        <pc:chgData name="James Fodor" userId="25b5e221cc3081f9" providerId="LiveId" clId="{8A719381-DEBD-4DFC-A534-6A8DFB48C49D}" dt="2025-06-16T13:06:06.470" v="7976" actId="6549"/>
        <pc:sldMkLst>
          <pc:docMk/>
          <pc:sldMk cId="3639053632" sldId="256"/>
        </pc:sldMkLst>
        <pc:spChg chg="mod">
          <ac:chgData name="James Fodor" userId="25b5e221cc3081f9" providerId="LiveId" clId="{8A719381-DEBD-4DFC-A534-6A8DFB48C49D}" dt="2025-06-16T05:51:02.329" v="103" actId="403"/>
          <ac:spMkLst>
            <pc:docMk/>
            <pc:sldMk cId="3639053632" sldId="256"/>
            <ac:spMk id="2" creationId="{67009167-6865-470F-AF59-9EAE1055ECAF}"/>
          </ac:spMkLst>
        </pc:spChg>
        <pc:spChg chg="mod">
          <ac:chgData name="James Fodor" userId="25b5e221cc3081f9" providerId="LiveId" clId="{8A719381-DEBD-4DFC-A534-6A8DFB48C49D}" dt="2025-06-16T13:06:06.470" v="7976" actId="6549"/>
          <ac:spMkLst>
            <pc:docMk/>
            <pc:sldMk cId="3639053632" sldId="256"/>
            <ac:spMk id="3" creationId="{563BF3F0-EBA5-489B-937C-945C4D7D3060}"/>
          </ac:spMkLst>
        </pc:spChg>
      </pc:sldChg>
      <pc:sldChg chg="del">
        <pc:chgData name="James Fodor" userId="25b5e221cc3081f9" providerId="LiveId" clId="{8A719381-DEBD-4DFC-A534-6A8DFB48C49D}" dt="2025-06-16T05:53:59.963" v="185" actId="47"/>
        <pc:sldMkLst>
          <pc:docMk/>
          <pc:sldMk cId="1024865621" sldId="521"/>
        </pc:sldMkLst>
      </pc:sldChg>
      <pc:sldChg chg="del">
        <pc:chgData name="James Fodor" userId="25b5e221cc3081f9" providerId="LiveId" clId="{8A719381-DEBD-4DFC-A534-6A8DFB48C49D}" dt="2025-06-16T05:53:31.887" v="177" actId="47"/>
        <pc:sldMkLst>
          <pc:docMk/>
          <pc:sldMk cId="4290912826" sldId="548"/>
        </pc:sldMkLst>
      </pc:sldChg>
      <pc:sldChg chg="modSp mod">
        <pc:chgData name="James Fodor" userId="25b5e221cc3081f9" providerId="LiveId" clId="{8A719381-DEBD-4DFC-A534-6A8DFB48C49D}" dt="2025-06-16T05:55:33.756" v="316" actId="20577"/>
        <pc:sldMkLst>
          <pc:docMk/>
          <pc:sldMk cId="577493766" sldId="557"/>
        </pc:sldMkLst>
        <pc:spChg chg="mod">
          <ac:chgData name="James Fodor" userId="25b5e221cc3081f9" providerId="LiveId" clId="{8A719381-DEBD-4DFC-A534-6A8DFB48C49D}" dt="2025-06-16T05:55:33.756" v="316" actId="20577"/>
          <ac:spMkLst>
            <pc:docMk/>
            <pc:sldMk cId="577493766" sldId="557"/>
            <ac:spMk id="11" creationId="{2B195848-210D-A7D0-0867-9AE8924C5982}"/>
          </ac:spMkLst>
        </pc:spChg>
      </pc:sldChg>
      <pc:sldChg chg="del">
        <pc:chgData name="James Fodor" userId="25b5e221cc3081f9" providerId="LiveId" clId="{8A719381-DEBD-4DFC-A534-6A8DFB48C49D}" dt="2025-06-16T07:23:44.610" v="5761" actId="47"/>
        <pc:sldMkLst>
          <pc:docMk/>
          <pc:sldMk cId="1805582114" sldId="573"/>
        </pc:sldMkLst>
      </pc:sldChg>
      <pc:sldChg chg="modSp mod modAnim">
        <pc:chgData name="James Fodor" userId="25b5e221cc3081f9" providerId="LiveId" clId="{8A719381-DEBD-4DFC-A534-6A8DFB48C49D}" dt="2025-06-16T13:09:08.703" v="8264" actId="20577"/>
        <pc:sldMkLst>
          <pc:docMk/>
          <pc:sldMk cId="1310112868" sldId="577"/>
        </pc:sldMkLst>
        <pc:spChg chg="mod">
          <ac:chgData name="James Fodor" userId="25b5e221cc3081f9" providerId="LiveId" clId="{8A719381-DEBD-4DFC-A534-6A8DFB48C49D}" dt="2025-06-16T13:09:08.703" v="8264" actId="20577"/>
          <ac:spMkLst>
            <pc:docMk/>
            <pc:sldMk cId="1310112868" sldId="577"/>
            <ac:spMk id="3" creationId="{0441EE84-9AC9-9087-D0B3-95532FFB9B8A}"/>
          </ac:spMkLst>
        </pc:spChg>
      </pc:sldChg>
      <pc:sldChg chg="del">
        <pc:chgData name="James Fodor" userId="25b5e221cc3081f9" providerId="LiveId" clId="{8A719381-DEBD-4DFC-A534-6A8DFB48C49D}" dt="2025-06-16T05:53:38.632" v="179" actId="47"/>
        <pc:sldMkLst>
          <pc:docMk/>
          <pc:sldMk cId="504533070" sldId="578"/>
        </pc:sldMkLst>
      </pc:sldChg>
      <pc:sldChg chg="del">
        <pc:chgData name="James Fodor" userId="25b5e221cc3081f9" providerId="LiveId" clId="{8A719381-DEBD-4DFC-A534-6A8DFB48C49D}" dt="2025-06-16T05:53:40.117" v="180" actId="47"/>
        <pc:sldMkLst>
          <pc:docMk/>
          <pc:sldMk cId="77870218" sldId="580"/>
        </pc:sldMkLst>
      </pc:sldChg>
      <pc:sldChg chg="del">
        <pc:chgData name="James Fodor" userId="25b5e221cc3081f9" providerId="LiveId" clId="{8A719381-DEBD-4DFC-A534-6A8DFB48C49D}" dt="2025-06-16T07:23:33.125" v="5760" actId="47"/>
        <pc:sldMkLst>
          <pc:docMk/>
          <pc:sldMk cId="238487336" sldId="581"/>
        </pc:sldMkLst>
      </pc:sldChg>
      <pc:sldChg chg="del">
        <pc:chgData name="James Fodor" userId="25b5e221cc3081f9" providerId="LiveId" clId="{8A719381-DEBD-4DFC-A534-6A8DFB48C49D}" dt="2025-06-16T05:53:36.929" v="178" actId="47"/>
        <pc:sldMkLst>
          <pc:docMk/>
          <pc:sldMk cId="3359702485" sldId="583"/>
        </pc:sldMkLst>
      </pc:sldChg>
      <pc:sldChg chg="del">
        <pc:chgData name="James Fodor" userId="25b5e221cc3081f9" providerId="LiveId" clId="{8A719381-DEBD-4DFC-A534-6A8DFB48C49D}" dt="2025-06-16T05:53:41.255" v="181" actId="47"/>
        <pc:sldMkLst>
          <pc:docMk/>
          <pc:sldMk cId="4151173423" sldId="584"/>
        </pc:sldMkLst>
      </pc:sldChg>
      <pc:sldChg chg="del">
        <pc:chgData name="James Fodor" userId="25b5e221cc3081f9" providerId="LiveId" clId="{8A719381-DEBD-4DFC-A534-6A8DFB48C49D}" dt="2025-06-16T05:53:31.887" v="177" actId="47"/>
        <pc:sldMkLst>
          <pc:docMk/>
          <pc:sldMk cId="3011016578" sldId="585"/>
        </pc:sldMkLst>
      </pc:sldChg>
      <pc:sldChg chg="del">
        <pc:chgData name="James Fodor" userId="25b5e221cc3081f9" providerId="LiveId" clId="{8A719381-DEBD-4DFC-A534-6A8DFB48C49D}" dt="2025-06-16T05:53:31.887" v="177" actId="47"/>
        <pc:sldMkLst>
          <pc:docMk/>
          <pc:sldMk cId="3139242103" sldId="586"/>
        </pc:sldMkLst>
      </pc:sldChg>
      <pc:sldChg chg="del">
        <pc:chgData name="James Fodor" userId="25b5e221cc3081f9" providerId="LiveId" clId="{8A719381-DEBD-4DFC-A534-6A8DFB48C49D}" dt="2025-06-16T05:53:31.887" v="177" actId="47"/>
        <pc:sldMkLst>
          <pc:docMk/>
          <pc:sldMk cId="954598881" sldId="587"/>
        </pc:sldMkLst>
      </pc:sldChg>
      <pc:sldChg chg="del">
        <pc:chgData name="James Fodor" userId="25b5e221cc3081f9" providerId="LiveId" clId="{8A719381-DEBD-4DFC-A534-6A8DFB48C49D}" dt="2025-06-16T05:53:31.887" v="177" actId="47"/>
        <pc:sldMkLst>
          <pc:docMk/>
          <pc:sldMk cId="754165519" sldId="588"/>
        </pc:sldMkLst>
      </pc:sldChg>
      <pc:sldChg chg="del">
        <pc:chgData name="James Fodor" userId="25b5e221cc3081f9" providerId="LiveId" clId="{8A719381-DEBD-4DFC-A534-6A8DFB48C49D}" dt="2025-06-16T05:53:31.887" v="177" actId="47"/>
        <pc:sldMkLst>
          <pc:docMk/>
          <pc:sldMk cId="499932068" sldId="589"/>
        </pc:sldMkLst>
      </pc:sldChg>
      <pc:sldChg chg="del">
        <pc:chgData name="James Fodor" userId="25b5e221cc3081f9" providerId="LiveId" clId="{8A719381-DEBD-4DFC-A534-6A8DFB48C49D}" dt="2025-06-16T05:53:31.887" v="177" actId="47"/>
        <pc:sldMkLst>
          <pc:docMk/>
          <pc:sldMk cId="432974775" sldId="590"/>
        </pc:sldMkLst>
      </pc:sldChg>
      <pc:sldChg chg="del">
        <pc:chgData name="James Fodor" userId="25b5e221cc3081f9" providerId="LiveId" clId="{8A719381-DEBD-4DFC-A534-6A8DFB48C49D}" dt="2025-06-16T05:53:31.887" v="177" actId="47"/>
        <pc:sldMkLst>
          <pc:docMk/>
          <pc:sldMk cId="69626540" sldId="591"/>
        </pc:sldMkLst>
      </pc:sldChg>
      <pc:sldChg chg="del">
        <pc:chgData name="James Fodor" userId="25b5e221cc3081f9" providerId="LiveId" clId="{8A719381-DEBD-4DFC-A534-6A8DFB48C49D}" dt="2025-06-16T05:53:43.433" v="182" actId="47"/>
        <pc:sldMkLst>
          <pc:docMk/>
          <pc:sldMk cId="1259997202" sldId="592"/>
        </pc:sldMkLst>
      </pc:sldChg>
      <pc:sldChg chg="del">
        <pc:chgData name="James Fodor" userId="25b5e221cc3081f9" providerId="LiveId" clId="{8A719381-DEBD-4DFC-A534-6A8DFB48C49D}" dt="2025-06-16T05:53:48.420" v="183" actId="47"/>
        <pc:sldMkLst>
          <pc:docMk/>
          <pc:sldMk cId="3126138941" sldId="593"/>
        </pc:sldMkLst>
      </pc:sldChg>
      <pc:sldChg chg="del">
        <pc:chgData name="James Fodor" userId="25b5e221cc3081f9" providerId="LiveId" clId="{8A719381-DEBD-4DFC-A534-6A8DFB48C49D}" dt="2025-06-16T05:53:31.887" v="177" actId="47"/>
        <pc:sldMkLst>
          <pc:docMk/>
          <pc:sldMk cId="4061099452" sldId="594"/>
        </pc:sldMkLst>
      </pc:sldChg>
      <pc:sldChg chg="del">
        <pc:chgData name="James Fodor" userId="25b5e221cc3081f9" providerId="LiveId" clId="{8A719381-DEBD-4DFC-A534-6A8DFB48C49D}" dt="2025-06-16T05:53:31.887" v="177" actId="47"/>
        <pc:sldMkLst>
          <pc:docMk/>
          <pc:sldMk cId="1890179745" sldId="595"/>
        </pc:sldMkLst>
      </pc:sldChg>
      <pc:sldChg chg="del">
        <pc:chgData name="James Fodor" userId="25b5e221cc3081f9" providerId="LiveId" clId="{8A719381-DEBD-4DFC-A534-6A8DFB48C49D}" dt="2025-06-16T06:38:48.423" v="3008" actId="47"/>
        <pc:sldMkLst>
          <pc:docMk/>
          <pc:sldMk cId="810287620" sldId="597"/>
        </pc:sldMkLst>
      </pc:sldChg>
      <pc:sldChg chg="modSp add mod">
        <pc:chgData name="James Fodor" userId="25b5e221cc3081f9" providerId="LiveId" clId="{8A719381-DEBD-4DFC-A534-6A8DFB48C49D}" dt="2025-06-16T05:54:05.364" v="213" actId="20577"/>
        <pc:sldMkLst>
          <pc:docMk/>
          <pc:sldMk cId="4269367149" sldId="598"/>
        </pc:sldMkLst>
        <pc:spChg chg="mod">
          <ac:chgData name="James Fodor" userId="25b5e221cc3081f9" providerId="LiveId" clId="{8A719381-DEBD-4DFC-A534-6A8DFB48C49D}" dt="2025-06-16T05:54:05.364" v="213" actId="20577"/>
          <ac:spMkLst>
            <pc:docMk/>
            <pc:sldMk cId="4269367149" sldId="598"/>
            <ac:spMk id="11" creationId="{68075191-AFD4-1160-A925-4BA12BC522AD}"/>
          </ac:spMkLst>
        </pc:spChg>
      </pc:sldChg>
      <pc:sldChg chg="modSp add mod">
        <pc:chgData name="James Fodor" userId="25b5e221cc3081f9" providerId="LiveId" clId="{8A719381-DEBD-4DFC-A534-6A8DFB48C49D}" dt="2025-06-16T06:43:08.819" v="3148" actId="20577"/>
        <pc:sldMkLst>
          <pc:docMk/>
          <pc:sldMk cId="286837610" sldId="599"/>
        </pc:sldMkLst>
        <pc:spChg chg="mod">
          <ac:chgData name="James Fodor" userId="25b5e221cc3081f9" providerId="LiveId" clId="{8A719381-DEBD-4DFC-A534-6A8DFB48C49D}" dt="2025-06-16T06:43:08.819" v="3148" actId="20577"/>
          <ac:spMkLst>
            <pc:docMk/>
            <pc:sldMk cId="286837610" sldId="599"/>
            <ac:spMk id="11" creationId="{7898EF1F-CBB4-F801-33A1-80D177C7E718}"/>
          </ac:spMkLst>
        </pc:spChg>
      </pc:sldChg>
      <pc:sldChg chg="modSp add mod">
        <pc:chgData name="James Fodor" userId="25b5e221cc3081f9" providerId="LiveId" clId="{8A719381-DEBD-4DFC-A534-6A8DFB48C49D}" dt="2025-06-16T05:55:56.438" v="344" actId="20577"/>
        <pc:sldMkLst>
          <pc:docMk/>
          <pc:sldMk cId="1076477727" sldId="600"/>
        </pc:sldMkLst>
        <pc:spChg chg="mod">
          <ac:chgData name="James Fodor" userId="25b5e221cc3081f9" providerId="LiveId" clId="{8A719381-DEBD-4DFC-A534-6A8DFB48C49D}" dt="2025-06-16T05:55:56.438" v="344" actId="20577"/>
          <ac:spMkLst>
            <pc:docMk/>
            <pc:sldMk cId="1076477727" sldId="600"/>
            <ac:spMk id="11" creationId="{B4A339D2-CFCA-3506-02E3-7B2DB609EE22}"/>
          </ac:spMkLst>
        </pc:spChg>
      </pc:sldChg>
      <pc:sldChg chg="modSp add mod">
        <pc:chgData name="James Fodor" userId="25b5e221cc3081f9" providerId="LiveId" clId="{8A719381-DEBD-4DFC-A534-6A8DFB48C49D}" dt="2025-06-16T05:56:05.781" v="354" actId="20577"/>
        <pc:sldMkLst>
          <pc:docMk/>
          <pc:sldMk cId="1659950980" sldId="601"/>
        </pc:sldMkLst>
        <pc:spChg chg="mod">
          <ac:chgData name="James Fodor" userId="25b5e221cc3081f9" providerId="LiveId" clId="{8A719381-DEBD-4DFC-A534-6A8DFB48C49D}" dt="2025-06-16T05:56:05.781" v="354" actId="20577"/>
          <ac:spMkLst>
            <pc:docMk/>
            <pc:sldMk cId="1659950980" sldId="601"/>
            <ac:spMk id="11" creationId="{7CAE3452-6D46-C21A-B210-091714CD626A}"/>
          </ac:spMkLst>
        </pc:spChg>
      </pc:sldChg>
      <pc:sldChg chg="modSp add mod modAnim">
        <pc:chgData name="James Fodor" userId="25b5e221cc3081f9" providerId="LiveId" clId="{8A719381-DEBD-4DFC-A534-6A8DFB48C49D}" dt="2025-06-16T06:11:12.768" v="1069" actId="20577"/>
        <pc:sldMkLst>
          <pc:docMk/>
          <pc:sldMk cId="2471670995" sldId="602"/>
        </pc:sldMkLst>
        <pc:spChg chg="mod">
          <ac:chgData name="James Fodor" userId="25b5e221cc3081f9" providerId="LiveId" clId="{8A719381-DEBD-4DFC-A534-6A8DFB48C49D}" dt="2025-06-16T06:06:59.893" v="372" actId="20577"/>
          <ac:spMkLst>
            <pc:docMk/>
            <pc:sldMk cId="2471670995" sldId="602"/>
            <ac:spMk id="2" creationId="{DAA14871-2F50-C520-657F-052AB58CB502}"/>
          </ac:spMkLst>
        </pc:spChg>
        <pc:spChg chg="mod">
          <ac:chgData name="James Fodor" userId="25b5e221cc3081f9" providerId="LiveId" clId="{8A719381-DEBD-4DFC-A534-6A8DFB48C49D}" dt="2025-06-16T06:11:12.768" v="1069" actId="20577"/>
          <ac:spMkLst>
            <pc:docMk/>
            <pc:sldMk cId="2471670995" sldId="602"/>
            <ac:spMk id="3" creationId="{C6CA9251-208D-9775-081F-F82C97074DA6}"/>
          </ac:spMkLst>
        </pc:spChg>
      </pc:sldChg>
      <pc:sldChg chg="modSp add mod modAnim">
        <pc:chgData name="James Fodor" userId="25b5e221cc3081f9" providerId="LiveId" clId="{8A719381-DEBD-4DFC-A534-6A8DFB48C49D}" dt="2025-06-16T06:15:10.014" v="1146" actId="20577"/>
        <pc:sldMkLst>
          <pc:docMk/>
          <pc:sldMk cId="2237739797" sldId="603"/>
        </pc:sldMkLst>
        <pc:spChg chg="mod">
          <ac:chgData name="James Fodor" userId="25b5e221cc3081f9" providerId="LiveId" clId="{8A719381-DEBD-4DFC-A534-6A8DFB48C49D}" dt="2025-06-16T06:15:10.014" v="1146" actId="20577"/>
          <ac:spMkLst>
            <pc:docMk/>
            <pc:sldMk cId="2237739797" sldId="603"/>
            <ac:spMk id="3" creationId="{44F43A72-C435-2886-78A0-BFFF06CD3460}"/>
          </ac:spMkLst>
        </pc:spChg>
      </pc:sldChg>
      <pc:sldChg chg="modSp add mod modAnim">
        <pc:chgData name="James Fodor" userId="25b5e221cc3081f9" providerId="LiveId" clId="{8A719381-DEBD-4DFC-A534-6A8DFB48C49D}" dt="2025-06-16T06:42:35.092" v="3136" actId="20577"/>
        <pc:sldMkLst>
          <pc:docMk/>
          <pc:sldMk cId="1967544055" sldId="604"/>
        </pc:sldMkLst>
        <pc:spChg chg="mod">
          <ac:chgData name="James Fodor" userId="25b5e221cc3081f9" providerId="LiveId" clId="{8A719381-DEBD-4DFC-A534-6A8DFB48C49D}" dt="2025-06-16T06:42:35.092" v="3136" actId="20577"/>
          <ac:spMkLst>
            <pc:docMk/>
            <pc:sldMk cId="1967544055" sldId="604"/>
            <ac:spMk id="2" creationId="{ECFF89B6-F500-9459-4D01-629904A6348E}"/>
          </ac:spMkLst>
        </pc:spChg>
        <pc:spChg chg="mod">
          <ac:chgData name="James Fodor" userId="25b5e221cc3081f9" providerId="LiveId" clId="{8A719381-DEBD-4DFC-A534-6A8DFB48C49D}" dt="2025-06-16T06:19:13.815" v="1261" actId="313"/>
          <ac:spMkLst>
            <pc:docMk/>
            <pc:sldMk cId="1967544055" sldId="604"/>
            <ac:spMk id="3" creationId="{45D30DC9-CC18-06D3-759C-E6506B0AFA67}"/>
          </ac:spMkLst>
        </pc:spChg>
      </pc:sldChg>
      <pc:sldChg chg="addSp modSp add mod modAnim">
        <pc:chgData name="James Fodor" userId="25b5e221cc3081f9" providerId="LiveId" clId="{8A719381-DEBD-4DFC-A534-6A8DFB48C49D}" dt="2025-06-16T06:42:21.149" v="3099" actId="20577"/>
        <pc:sldMkLst>
          <pc:docMk/>
          <pc:sldMk cId="40196983" sldId="605"/>
        </pc:sldMkLst>
        <pc:spChg chg="mod">
          <ac:chgData name="James Fodor" userId="25b5e221cc3081f9" providerId="LiveId" clId="{8A719381-DEBD-4DFC-A534-6A8DFB48C49D}" dt="2025-06-16T06:42:21.149" v="3099" actId="20577"/>
          <ac:spMkLst>
            <pc:docMk/>
            <pc:sldMk cId="40196983" sldId="605"/>
            <ac:spMk id="2" creationId="{035D7333-65A9-AF39-ECB7-F6C4A7F8D74A}"/>
          </ac:spMkLst>
        </pc:spChg>
        <pc:spChg chg="mod">
          <ac:chgData name="James Fodor" userId="25b5e221cc3081f9" providerId="LiveId" clId="{8A719381-DEBD-4DFC-A534-6A8DFB48C49D}" dt="2025-06-16T06:21:58.119" v="1615" actId="20577"/>
          <ac:spMkLst>
            <pc:docMk/>
            <pc:sldMk cId="40196983" sldId="605"/>
            <ac:spMk id="3" creationId="{292758C9-3DF9-DFE5-A0BB-10D284428DEA}"/>
          </ac:spMkLst>
        </pc:spChg>
        <pc:graphicFrameChg chg="add mod modGraphic">
          <ac:chgData name="James Fodor" userId="25b5e221cc3081f9" providerId="LiveId" clId="{8A719381-DEBD-4DFC-A534-6A8DFB48C49D}" dt="2025-06-16T06:28:20.696" v="2304" actId="20577"/>
          <ac:graphicFrameMkLst>
            <pc:docMk/>
            <pc:sldMk cId="40196983" sldId="605"/>
            <ac:graphicFrameMk id="4" creationId="{29C64D2A-480B-E0C0-DC1D-97B8A61B2C3F}"/>
          </ac:graphicFrameMkLst>
        </pc:graphicFrameChg>
      </pc:sldChg>
      <pc:sldChg chg="addSp modSp add mod ord modAnim">
        <pc:chgData name="James Fodor" userId="25b5e221cc3081f9" providerId="LiveId" clId="{8A719381-DEBD-4DFC-A534-6A8DFB48C49D}" dt="2025-06-16T06:42:58.194" v="3142" actId="20577"/>
        <pc:sldMkLst>
          <pc:docMk/>
          <pc:sldMk cId="3683963862" sldId="606"/>
        </pc:sldMkLst>
        <pc:spChg chg="mod">
          <ac:chgData name="James Fodor" userId="25b5e221cc3081f9" providerId="LiveId" clId="{8A719381-DEBD-4DFC-A534-6A8DFB48C49D}" dt="2025-06-16T06:42:58.194" v="3142" actId="20577"/>
          <ac:spMkLst>
            <pc:docMk/>
            <pc:sldMk cId="3683963862" sldId="606"/>
            <ac:spMk id="2" creationId="{A18B1423-E773-BC78-E821-AA777A202010}"/>
          </ac:spMkLst>
        </pc:spChg>
        <pc:spChg chg="mod">
          <ac:chgData name="James Fodor" userId="25b5e221cc3081f9" providerId="LiveId" clId="{8A719381-DEBD-4DFC-A534-6A8DFB48C49D}" dt="2025-06-16T06:33:32.443" v="2417" actId="404"/>
          <ac:spMkLst>
            <pc:docMk/>
            <pc:sldMk cId="3683963862" sldId="606"/>
            <ac:spMk id="3" creationId="{632FDCDA-8566-7F31-2C12-077C8C680BFA}"/>
          </ac:spMkLst>
        </pc:spChg>
        <pc:picChg chg="add mod modCrop">
          <ac:chgData name="James Fodor" userId="25b5e221cc3081f9" providerId="LiveId" clId="{8A719381-DEBD-4DFC-A534-6A8DFB48C49D}" dt="2025-06-16T06:30:56.319" v="2310" actId="1076"/>
          <ac:picMkLst>
            <pc:docMk/>
            <pc:sldMk cId="3683963862" sldId="606"/>
            <ac:picMk id="4" creationId="{EC9AC8E0-ABC7-05E6-B9E2-01BD7F7E0F21}"/>
          </ac:picMkLst>
        </pc:picChg>
      </pc:sldChg>
      <pc:sldChg chg="modSp add mod ord modAnim">
        <pc:chgData name="James Fodor" userId="25b5e221cc3081f9" providerId="LiveId" clId="{8A719381-DEBD-4DFC-A534-6A8DFB48C49D}" dt="2025-06-16T06:42:09.672" v="3076" actId="20577"/>
        <pc:sldMkLst>
          <pc:docMk/>
          <pc:sldMk cId="1739475813" sldId="607"/>
        </pc:sldMkLst>
        <pc:spChg chg="mod">
          <ac:chgData name="James Fodor" userId="25b5e221cc3081f9" providerId="LiveId" clId="{8A719381-DEBD-4DFC-A534-6A8DFB48C49D}" dt="2025-06-16T06:42:09.672" v="3076" actId="20577"/>
          <ac:spMkLst>
            <pc:docMk/>
            <pc:sldMk cId="1739475813" sldId="607"/>
            <ac:spMk id="2" creationId="{948CE03D-C8C5-F72B-C1D5-E692D21540C5}"/>
          </ac:spMkLst>
        </pc:spChg>
        <pc:spChg chg="mod">
          <ac:chgData name="James Fodor" userId="25b5e221cc3081f9" providerId="LiveId" clId="{8A719381-DEBD-4DFC-A534-6A8DFB48C49D}" dt="2025-06-16T06:41:50.633" v="3048" actId="313"/>
          <ac:spMkLst>
            <pc:docMk/>
            <pc:sldMk cId="1739475813" sldId="607"/>
            <ac:spMk id="3" creationId="{FBEA3D13-95AA-BDAF-8809-1F6BFCD07D70}"/>
          </ac:spMkLst>
        </pc:spChg>
      </pc:sldChg>
      <pc:sldChg chg="modSp add mod modAnim">
        <pc:chgData name="James Fodor" userId="25b5e221cc3081f9" providerId="LiveId" clId="{8A719381-DEBD-4DFC-A534-6A8DFB48C49D}" dt="2025-06-16T06:38:38.069" v="3007" actId="20577"/>
        <pc:sldMkLst>
          <pc:docMk/>
          <pc:sldMk cId="1296105630" sldId="608"/>
        </pc:sldMkLst>
        <pc:spChg chg="mod">
          <ac:chgData name="James Fodor" userId="25b5e221cc3081f9" providerId="LiveId" clId="{8A719381-DEBD-4DFC-A534-6A8DFB48C49D}" dt="2025-06-16T06:38:38.069" v="3007" actId="20577"/>
          <ac:spMkLst>
            <pc:docMk/>
            <pc:sldMk cId="1296105630" sldId="608"/>
            <ac:spMk id="2" creationId="{9B7C8042-960F-ABA1-4642-D43AD3D3FCA9}"/>
          </ac:spMkLst>
        </pc:spChg>
        <pc:spChg chg="mod">
          <ac:chgData name="James Fodor" userId="25b5e221cc3081f9" providerId="LiveId" clId="{8A719381-DEBD-4DFC-A534-6A8DFB48C49D}" dt="2025-06-16T06:38:28.427" v="2977" actId="14100"/>
          <ac:spMkLst>
            <pc:docMk/>
            <pc:sldMk cId="1296105630" sldId="608"/>
            <ac:spMk id="3" creationId="{D5A7485B-A785-7EA6-FB58-811CD78E753C}"/>
          </ac:spMkLst>
        </pc:spChg>
      </pc:sldChg>
      <pc:sldChg chg="modSp add mod ord modAnim">
        <pc:chgData name="James Fodor" userId="25b5e221cc3081f9" providerId="LiveId" clId="{8A719381-DEBD-4DFC-A534-6A8DFB48C49D}" dt="2025-06-16T07:43:01.729" v="6895"/>
        <pc:sldMkLst>
          <pc:docMk/>
          <pc:sldMk cId="1735594698" sldId="609"/>
        </pc:sldMkLst>
        <pc:spChg chg="mod">
          <ac:chgData name="James Fodor" userId="25b5e221cc3081f9" providerId="LiveId" clId="{8A719381-DEBD-4DFC-A534-6A8DFB48C49D}" dt="2025-06-16T07:41:23.915" v="6770" actId="20577"/>
          <ac:spMkLst>
            <pc:docMk/>
            <pc:sldMk cId="1735594698" sldId="609"/>
            <ac:spMk id="2" creationId="{06E97AE3-5F35-0EB6-9A8C-764F69CF7BC4}"/>
          </ac:spMkLst>
        </pc:spChg>
        <pc:spChg chg="mod">
          <ac:chgData name="James Fodor" userId="25b5e221cc3081f9" providerId="LiveId" clId="{8A719381-DEBD-4DFC-A534-6A8DFB48C49D}" dt="2025-06-16T06:54:06.499" v="3925" actId="20577"/>
          <ac:spMkLst>
            <pc:docMk/>
            <pc:sldMk cId="1735594698" sldId="609"/>
            <ac:spMk id="3" creationId="{DBA0A0A8-BC72-3E63-90EF-F6D334BAE27F}"/>
          </ac:spMkLst>
        </pc:spChg>
      </pc:sldChg>
      <pc:sldChg chg="modSp add ord modAnim">
        <pc:chgData name="James Fodor" userId="25b5e221cc3081f9" providerId="LiveId" clId="{8A719381-DEBD-4DFC-A534-6A8DFB48C49D}" dt="2025-06-16T07:42:54.215" v="6893" actId="20578"/>
        <pc:sldMkLst>
          <pc:docMk/>
          <pc:sldMk cId="860993182" sldId="610"/>
        </pc:sldMkLst>
        <pc:spChg chg="mod">
          <ac:chgData name="James Fodor" userId="25b5e221cc3081f9" providerId="LiveId" clId="{8A719381-DEBD-4DFC-A534-6A8DFB48C49D}" dt="2025-06-16T06:49:02.483" v="3478" actId="20577"/>
          <ac:spMkLst>
            <pc:docMk/>
            <pc:sldMk cId="860993182" sldId="610"/>
            <ac:spMk id="3" creationId="{203741EE-CCC7-52C9-85B2-7B72BBF05998}"/>
          </ac:spMkLst>
        </pc:spChg>
      </pc:sldChg>
      <pc:sldChg chg="addSp modSp add mod modAnim">
        <pc:chgData name="James Fodor" userId="25b5e221cc3081f9" providerId="LiveId" clId="{8A719381-DEBD-4DFC-A534-6A8DFB48C49D}" dt="2025-06-16T07:54:29.103" v="7006" actId="1076"/>
        <pc:sldMkLst>
          <pc:docMk/>
          <pc:sldMk cId="2196147466" sldId="611"/>
        </pc:sldMkLst>
        <pc:spChg chg="mod">
          <ac:chgData name="James Fodor" userId="25b5e221cc3081f9" providerId="LiveId" clId="{8A719381-DEBD-4DFC-A534-6A8DFB48C49D}" dt="2025-06-16T06:49:18.312" v="3514" actId="20577"/>
          <ac:spMkLst>
            <pc:docMk/>
            <pc:sldMk cId="2196147466" sldId="611"/>
            <ac:spMk id="2" creationId="{DE2B3970-CE2B-CF5D-4220-F76E106BF7D2}"/>
          </ac:spMkLst>
        </pc:spChg>
        <pc:spChg chg="mod">
          <ac:chgData name="James Fodor" userId="25b5e221cc3081f9" providerId="LiveId" clId="{8A719381-DEBD-4DFC-A534-6A8DFB48C49D}" dt="2025-06-16T07:54:04.216" v="6998" actId="20577"/>
          <ac:spMkLst>
            <pc:docMk/>
            <pc:sldMk cId="2196147466" sldId="611"/>
            <ac:spMk id="3" creationId="{DAB7B26F-B942-7203-63AF-9323733BD01F}"/>
          </ac:spMkLst>
        </pc:spChg>
        <pc:spChg chg="add mod">
          <ac:chgData name="James Fodor" userId="25b5e221cc3081f9" providerId="LiveId" clId="{8A719381-DEBD-4DFC-A534-6A8DFB48C49D}" dt="2025-06-16T07:54:27.066" v="7005" actId="1076"/>
          <ac:spMkLst>
            <pc:docMk/>
            <pc:sldMk cId="2196147466" sldId="611"/>
            <ac:spMk id="4" creationId="{65E36B29-B703-78A2-8DCD-1EDEBBA3D7D0}"/>
          </ac:spMkLst>
        </pc:spChg>
        <pc:picChg chg="add mod">
          <ac:chgData name="James Fodor" userId="25b5e221cc3081f9" providerId="LiveId" clId="{8A719381-DEBD-4DFC-A534-6A8DFB48C49D}" dt="2025-06-16T07:54:29.103" v="7006" actId="1076"/>
          <ac:picMkLst>
            <pc:docMk/>
            <pc:sldMk cId="2196147466" sldId="611"/>
            <ac:picMk id="4098" creationId="{0CB0DDFE-9B1B-01A4-9A7F-E5C7A0C8969B}"/>
          </ac:picMkLst>
        </pc:picChg>
      </pc:sldChg>
      <pc:sldChg chg="addSp modSp add mod modAnim">
        <pc:chgData name="James Fodor" userId="25b5e221cc3081f9" providerId="LiveId" clId="{8A719381-DEBD-4DFC-A534-6A8DFB48C49D}" dt="2025-06-16T07:49:30.255" v="6945" actId="1076"/>
        <pc:sldMkLst>
          <pc:docMk/>
          <pc:sldMk cId="2985850999" sldId="612"/>
        </pc:sldMkLst>
        <pc:spChg chg="mod">
          <ac:chgData name="James Fodor" userId="25b5e221cc3081f9" providerId="LiveId" clId="{8A719381-DEBD-4DFC-A534-6A8DFB48C49D}" dt="2025-06-16T06:49:35.902" v="3548" actId="20577"/>
          <ac:spMkLst>
            <pc:docMk/>
            <pc:sldMk cId="2985850999" sldId="612"/>
            <ac:spMk id="2" creationId="{89E7D318-FFAC-A876-9C02-B019BDCD38A5}"/>
          </ac:spMkLst>
        </pc:spChg>
        <pc:spChg chg="mod">
          <ac:chgData name="James Fodor" userId="25b5e221cc3081f9" providerId="LiveId" clId="{8A719381-DEBD-4DFC-A534-6A8DFB48C49D}" dt="2025-06-16T07:48:48.416" v="6918" actId="14100"/>
          <ac:spMkLst>
            <pc:docMk/>
            <pc:sldMk cId="2985850999" sldId="612"/>
            <ac:spMk id="3" creationId="{5DA760A6-B71F-48CF-96E6-A950968F4614}"/>
          </ac:spMkLst>
        </pc:spChg>
        <pc:spChg chg="add mod">
          <ac:chgData name="James Fodor" userId="25b5e221cc3081f9" providerId="LiveId" clId="{8A719381-DEBD-4DFC-A534-6A8DFB48C49D}" dt="2025-06-16T07:49:18.135" v="6942" actId="20577"/>
          <ac:spMkLst>
            <pc:docMk/>
            <pc:sldMk cId="2985850999" sldId="612"/>
            <ac:spMk id="6" creationId="{EF80AB46-0FD1-E33C-CB22-93472391B4CB}"/>
          </ac:spMkLst>
        </pc:spChg>
        <pc:picChg chg="add mod">
          <ac:chgData name="James Fodor" userId="25b5e221cc3081f9" providerId="LiveId" clId="{8A719381-DEBD-4DFC-A534-6A8DFB48C49D}" dt="2025-06-16T07:49:30.255" v="6945" actId="1076"/>
          <ac:picMkLst>
            <pc:docMk/>
            <pc:sldMk cId="2985850999" sldId="612"/>
            <ac:picMk id="5" creationId="{DB888798-3935-3A9F-026C-8AB454372789}"/>
          </ac:picMkLst>
        </pc:picChg>
      </pc:sldChg>
      <pc:sldChg chg="modSp add mod modAnim">
        <pc:chgData name="James Fodor" userId="25b5e221cc3081f9" providerId="LiveId" clId="{8A719381-DEBD-4DFC-A534-6A8DFB48C49D}" dt="2025-06-16T07:01:45.385" v="4497" actId="114"/>
        <pc:sldMkLst>
          <pc:docMk/>
          <pc:sldMk cId="1261181539" sldId="613"/>
        </pc:sldMkLst>
        <pc:spChg chg="mod">
          <ac:chgData name="James Fodor" userId="25b5e221cc3081f9" providerId="LiveId" clId="{8A719381-DEBD-4DFC-A534-6A8DFB48C49D}" dt="2025-06-16T06:49:46.077" v="3570" actId="20577"/>
          <ac:spMkLst>
            <pc:docMk/>
            <pc:sldMk cId="1261181539" sldId="613"/>
            <ac:spMk id="2" creationId="{C745399F-319F-FFB6-8EF3-3536FA92DC96}"/>
          </ac:spMkLst>
        </pc:spChg>
        <pc:spChg chg="mod">
          <ac:chgData name="James Fodor" userId="25b5e221cc3081f9" providerId="LiveId" clId="{8A719381-DEBD-4DFC-A534-6A8DFB48C49D}" dt="2025-06-16T07:01:45.385" v="4497" actId="114"/>
          <ac:spMkLst>
            <pc:docMk/>
            <pc:sldMk cId="1261181539" sldId="613"/>
            <ac:spMk id="3" creationId="{40F7FE43-2E23-03E3-7F26-F51F98A560C9}"/>
          </ac:spMkLst>
        </pc:spChg>
      </pc:sldChg>
      <pc:sldChg chg="modSp add mod ord modAnim">
        <pc:chgData name="James Fodor" userId="25b5e221cc3081f9" providerId="LiveId" clId="{8A719381-DEBD-4DFC-A534-6A8DFB48C49D}" dt="2025-06-16T07:51:53.154" v="6990"/>
        <pc:sldMkLst>
          <pc:docMk/>
          <pc:sldMk cId="3935945746" sldId="614"/>
        </pc:sldMkLst>
        <pc:spChg chg="mod">
          <ac:chgData name="James Fodor" userId="25b5e221cc3081f9" providerId="LiveId" clId="{8A719381-DEBD-4DFC-A534-6A8DFB48C49D}" dt="2025-06-16T06:51:21.424" v="3900" actId="20577"/>
          <ac:spMkLst>
            <pc:docMk/>
            <pc:sldMk cId="3935945746" sldId="614"/>
            <ac:spMk id="2" creationId="{6CBD8840-A816-16CE-E173-5D71F34B4E47}"/>
          </ac:spMkLst>
        </pc:spChg>
        <pc:spChg chg="mod">
          <ac:chgData name="James Fodor" userId="25b5e221cc3081f9" providerId="LiveId" clId="{8A719381-DEBD-4DFC-A534-6A8DFB48C49D}" dt="2025-06-16T07:51:42.816" v="6988" actId="6549"/>
          <ac:spMkLst>
            <pc:docMk/>
            <pc:sldMk cId="3935945746" sldId="614"/>
            <ac:spMk id="3" creationId="{78622AEB-1AA1-8646-68D3-5BEFC71E1166}"/>
          </ac:spMkLst>
        </pc:spChg>
      </pc:sldChg>
      <pc:sldChg chg="addSp delSp modSp add mod ord delAnim modAnim">
        <pc:chgData name="James Fodor" userId="25b5e221cc3081f9" providerId="LiveId" clId="{8A719381-DEBD-4DFC-A534-6A8DFB48C49D}" dt="2025-06-16T07:51:14.800" v="6985" actId="14100"/>
        <pc:sldMkLst>
          <pc:docMk/>
          <pc:sldMk cId="2021216239" sldId="615"/>
        </pc:sldMkLst>
        <pc:spChg chg="mod">
          <ac:chgData name="James Fodor" userId="25b5e221cc3081f9" providerId="LiveId" clId="{8A719381-DEBD-4DFC-A534-6A8DFB48C49D}" dt="2025-06-16T07:41:30.652" v="6789" actId="20577"/>
          <ac:spMkLst>
            <pc:docMk/>
            <pc:sldMk cId="2021216239" sldId="615"/>
            <ac:spMk id="2" creationId="{78DB1284-641A-F059-33CD-F199C90CCF44}"/>
          </ac:spMkLst>
        </pc:spChg>
        <pc:spChg chg="del">
          <ac:chgData name="James Fodor" userId="25b5e221cc3081f9" providerId="LiveId" clId="{8A719381-DEBD-4DFC-A534-6A8DFB48C49D}" dt="2025-06-16T06:58:38.553" v="4077" actId="478"/>
          <ac:spMkLst>
            <pc:docMk/>
            <pc:sldMk cId="2021216239" sldId="615"/>
            <ac:spMk id="3" creationId="{912C371B-FD06-7577-76C8-BCDE4BBD1FFA}"/>
          </ac:spMkLst>
        </pc:spChg>
        <pc:spChg chg="add del mod">
          <ac:chgData name="James Fodor" userId="25b5e221cc3081f9" providerId="LiveId" clId="{8A719381-DEBD-4DFC-A534-6A8DFB48C49D}" dt="2025-06-16T07:42:00.326" v="6790" actId="478"/>
          <ac:spMkLst>
            <pc:docMk/>
            <pc:sldMk cId="2021216239" sldId="615"/>
            <ac:spMk id="5" creationId="{293C935D-123E-82AF-27DF-D59AD16EC280}"/>
          </ac:spMkLst>
        </pc:spChg>
        <pc:spChg chg="add mod ord">
          <ac:chgData name="James Fodor" userId="25b5e221cc3081f9" providerId="LiveId" clId="{8A719381-DEBD-4DFC-A534-6A8DFB48C49D}" dt="2025-06-16T07:50:09.370" v="6950"/>
          <ac:spMkLst>
            <pc:docMk/>
            <pc:sldMk cId="2021216239" sldId="615"/>
            <ac:spMk id="6" creationId="{41A2C053-55A5-F10A-8F31-538CF8F43E71}"/>
          </ac:spMkLst>
        </pc:spChg>
        <pc:spChg chg="add del mod">
          <ac:chgData name="James Fodor" userId="25b5e221cc3081f9" providerId="LiveId" clId="{8A719381-DEBD-4DFC-A534-6A8DFB48C49D}" dt="2025-06-16T07:50:14.553" v="6953" actId="478"/>
          <ac:spMkLst>
            <pc:docMk/>
            <pc:sldMk cId="2021216239" sldId="615"/>
            <ac:spMk id="8" creationId="{B490AC5C-1CF9-F657-7554-A2CCB05BBB5D}"/>
          </ac:spMkLst>
        </pc:spChg>
        <pc:spChg chg="add mod">
          <ac:chgData name="James Fodor" userId="25b5e221cc3081f9" providerId="LiveId" clId="{8A719381-DEBD-4DFC-A534-6A8DFB48C49D}" dt="2025-06-16T07:51:14.800" v="6985" actId="14100"/>
          <ac:spMkLst>
            <pc:docMk/>
            <pc:sldMk cId="2021216239" sldId="615"/>
            <ac:spMk id="9" creationId="{E087B552-7F2C-B4AA-0459-F76D87C3E22E}"/>
          </ac:spMkLst>
        </pc:spChg>
        <pc:picChg chg="add mod">
          <ac:chgData name="James Fodor" userId="25b5e221cc3081f9" providerId="LiveId" clId="{8A719381-DEBD-4DFC-A534-6A8DFB48C49D}" dt="2025-06-16T07:50:37.039" v="6966" actId="1076"/>
          <ac:picMkLst>
            <pc:docMk/>
            <pc:sldMk cId="2021216239" sldId="615"/>
            <ac:picMk id="1026" creationId="{5AB3A2D0-874E-6885-4671-13ABBD6E1D4A}"/>
          </ac:picMkLst>
        </pc:picChg>
      </pc:sldChg>
      <pc:sldChg chg="addSp modSp add mod modAnim">
        <pc:chgData name="James Fodor" userId="25b5e221cc3081f9" providerId="LiveId" clId="{8A719381-DEBD-4DFC-A534-6A8DFB48C49D}" dt="2025-06-16T07:21:20.773" v="5554" actId="20577"/>
        <pc:sldMkLst>
          <pc:docMk/>
          <pc:sldMk cId="3077387668" sldId="616"/>
        </pc:sldMkLst>
        <pc:spChg chg="mod">
          <ac:chgData name="James Fodor" userId="25b5e221cc3081f9" providerId="LiveId" clId="{8A719381-DEBD-4DFC-A534-6A8DFB48C49D}" dt="2025-06-16T07:21:20.773" v="5554" actId="20577"/>
          <ac:spMkLst>
            <pc:docMk/>
            <pc:sldMk cId="3077387668" sldId="616"/>
            <ac:spMk id="2" creationId="{3BE311B8-ECD8-CAAD-B1AE-055DEEB153BA}"/>
          </ac:spMkLst>
        </pc:spChg>
        <pc:spChg chg="mod">
          <ac:chgData name="James Fodor" userId="25b5e221cc3081f9" providerId="LiveId" clId="{8A719381-DEBD-4DFC-A534-6A8DFB48C49D}" dt="2025-06-16T07:21:07.285" v="5522" actId="20577"/>
          <ac:spMkLst>
            <pc:docMk/>
            <pc:sldMk cId="3077387668" sldId="616"/>
            <ac:spMk id="3" creationId="{9F6C1F33-FB1D-510C-748C-2B84829BAD67}"/>
          </ac:spMkLst>
        </pc:spChg>
        <pc:picChg chg="add mod">
          <ac:chgData name="James Fodor" userId="25b5e221cc3081f9" providerId="LiveId" clId="{8A719381-DEBD-4DFC-A534-6A8DFB48C49D}" dt="2025-06-16T07:20:56.346" v="5521" actId="1076"/>
          <ac:picMkLst>
            <pc:docMk/>
            <pc:sldMk cId="3077387668" sldId="616"/>
            <ac:picMk id="2050" creationId="{60F7F261-EF79-CD57-D80A-DBB1B122DDC2}"/>
          </ac:picMkLst>
        </pc:picChg>
      </pc:sldChg>
      <pc:sldChg chg="addSp delSp modSp add mod modAnim">
        <pc:chgData name="James Fodor" userId="25b5e221cc3081f9" providerId="LiveId" clId="{8A719381-DEBD-4DFC-A534-6A8DFB48C49D}" dt="2025-06-16T07:57:55.964" v="7030" actId="6549"/>
        <pc:sldMkLst>
          <pc:docMk/>
          <pc:sldMk cId="4206950837" sldId="617"/>
        </pc:sldMkLst>
        <pc:spChg chg="mod">
          <ac:chgData name="James Fodor" userId="25b5e221cc3081f9" providerId="LiveId" clId="{8A719381-DEBD-4DFC-A534-6A8DFB48C49D}" dt="2025-06-16T07:21:29.034" v="5568" actId="20577"/>
          <ac:spMkLst>
            <pc:docMk/>
            <pc:sldMk cId="4206950837" sldId="617"/>
            <ac:spMk id="2" creationId="{93A423AA-EDC6-7537-8035-4EBBD9FC6F64}"/>
          </ac:spMkLst>
        </pc:spChg>
        <pc:spChg chg="mod">
          <ac:chgData name="James Fodor" userId="25b5e221cc3081f9" providerId="LiveId" clId="{8A719381-DEBD-4DFC-A534-6A8DFB48C49D}" dt="2025-06-16T07:57:55.964" v="7030" actId="6549"/>
          <ac:spMkLst>
            <pc:docMk/>
            <pc:sldMk cId="4206950837" sldId="617"/>
            <ac:spMk id="3" creationId="{966BE6F1-EFB1-476F-E52B-8119CEDD2325}"/>
          </ac:spMkLst>
        </pc:spChg>
        <pc:picChg chg="del">
          <ac:chgData name="James Fodor" userId="25b5e221cc3081f9" providerId="LiveId" clId="{8A719381-DEBD-4DFC-A534-6A8DFB48C49D}" dt="2025-06-16T07:21:30.602" v="5569" actId="478"/>
          <ac:picMkLst>
            <pc:docMk/>
            <pc:sldMk cId="4206950837" sldId="617"/>
            <ac:picMk id="2050" creationId="{D59B68C0-8879-EF55-3D7C-2F9D6225A889}"/>
          </ac:picMkLst>
        </pc:picChg>
        <pc:picChg chg="add del">
          <ac:chgData name="James Fodor" userId="25b5e221cc3081f9" providerId="LiveId" clId="{8A719381-DEBD-4DFC-A534-6A8DFB48C49D}" dt="2025-06-16T07:23:55.744" v="5763" actId="478"/>
          <ac:picMkLst>
            <pc:docMk/>
            <pc:sldMk cId="4206950837" sldId="617"/>
            <ac:picMk id="3074" creationId="{D1E1C1C4-4358-B138-09B8-433F5AA00713}"/>
          </ac:picMkLst>
        </pc:picChg>
      </pc:sldChg>
      <pc:sldChg chg="modSp add mod modAnim">
        <pc:chgData name="James Fodor" userId="25b5e221cc3081f9" providerId="LiveId" clId="{8A719381-DEBD-4DFC-A534-6A8DFB48C49D}" dt="2025-06-16T07:28:10.814" v="6350" actId="1076"/>
        <pc:sldMkLst>
          <pc:docMk/>
          <pc:sldMk cId="3665469448" sldId="618"/>
        </pc:sldMkLst>
        <pc:spChg chg="mod">
          <ac:chgData name="James Fodor" userId="25b5e221cc3081f9" providerId="LiveId" clId="{8A719381-DEBD-4DFC-A534-6A8DFB48C49D}" dt="2025-06-16T07:24:06.758" v="5785" actId="20577"/>
          <ac:spMkLst>
            <pc:docMk/>
            <pc:sldMk cId="3665469448" sldId="618"/>
            <ac:spMk id="2" creationId="{A60F72EB-AD6E-3682-0206-E21C8E13F546}"/>
          </ac:spMkLst>
        </pc:spChg>
        <pc:spChg chg="mod">
          <ac:chgData name="James Fodor" userId="25b5e221cc3081f9" providerId="LiveId" clId="{8A719381-DEBD-4DFC-A534-6A8DFB48C49D}" dt="2025-06-16T07:28:09.003" v="6349" actId="20577"/>
          <ac:spMkLst>
            <pc:docMk/>
            <pc:sldMk cId="3665469448" sldId="618"/>
            <ac:spMk id="3" creationId="{A8875FCE-AEB1-626E-09A9-98F80D0C9820}"/>
          </ac:spMkLst>
        </pc:spChg>
        <pc:picChg chg="mod">
          <ac:chgData name="James Fodor" userId="25b5e221cc3081f9" providerId="LiveId" clId="{8A719381-DEBD-4DFC-A534-6A8DFB48C49D}" dt="2025-06-16T07:28:10.814" v="6350" actId="1076"/>
          <ac:picMkLst>
            <pc:docMk/>
            <pc:sldMk cId="3665469448" sldId="618"/>
            <ac:picMk id="3074" creationId="{E5CDE5DB-5FB7-3CFE-2EFC-A5336E6949A8}"/>
          </ac:picMkLst>
        </pc:picChg>
      </pc:sldChg>
      <pc:sldChg chg="addSp delSp modSp add mod modAnim">
        <pc:chgData name="James Fodor" userId="25b5e221cc3081f9" providerId="LiveId" clId="{8A719381-DEBD-4DFC-A534-6A8DFB48C49D}" dt="2025-06-16T08:26:02.938" v="7810" actId="20577"/>
        <pc:sldMkLst>
          <pc:docMk/>
          <pc:sldMk cId="3612963042" sldId="619"/>
        </pc:sldMkLst>
        <pc:spChg chg="mod">
          <ac:chgData name="James Fodor" userId="25b5e221cc3081f9" providerId="LiveId" clId="{8A719381-DEBD-4DFC-A534-6A8DFB48C49D}" dt="2025-06-16T07:58:18.096" v="7057" actId="20577"/>
          <ac:spMkLst>
            <pc:docMk/>
            <pc:sldMk cId="3612963042" sldId="619"/>
            <ac:spMk id="2" creationId="{4734FCD9-5F99-178A-5C25-7AED1C3F6BCF}"/>
          </ac:spMkLst>
        </pc:spChg>
        <pc:spChg chg="mod">
          <ac:chgData name="James Fodor" userId="25b5e221cc3081f9" providerId="LiveId" clId="{8A719381-DEBD-4DFC-A534-6A8DFB48C49D}" dt="2025-06-16T08:26:02.938" v="7810" actId="20577"/>
          <ac:spMkLst>
            <pc:docMk/>
            <pc:sldMk cId="3612963042" sldId="619"/>
            <ac:spMk id="3" creationId="{F6169F72-33E2-03A8-B5D3-7E152C4416BE}"/>
          </ac:spMkLst>
        </pc:spChg>
        <pc:picChg chg="add del">
          <ac:chgData name="James Fodor" userId="25b5e221cc3081f9" providerId="LiveId" clId="{8A719381-DEBD-4DFC-A534-6A8DFB48C49D}" dt="2025-06-16T07:59:23.067" v="7059" actId="22"/>
          <ac:picMkLst>
            <pc:docMk/>
            <pc:sldMk cId="3612963042" sldId="619"/>
            <ac:picMk id="5" creationId="{B4025B6A-EA98-EC63-A895-E056587775D3}"/>
          </ac:picMkLst>
        </pc:picChg>
      </pc:sldChg>
      <pc:sldChg chg="modSp add mod modAnim">
        <pc:chgData name="James Fodor" userId="25b5e221cc3081f9" providerId="LiveId" clId="{8A719381-DEBD-4DFC-A534-6A8DFB48C49D}" dt="2025-06-16T07:38:48.071" v="6749" actId="20577"/>
        <pc:sldMkLst>
          <pc:docMk/>
          <pc:sldMk cId="3272603512" sldId="620"/>
        </pc:sldMkLst>
        <pc:spChg chg="mod">
          <ac:chgData name="James Fodor" userId="25b5e221cc3081f9" providerId="LiveId" clId="{8A719381-DEBD-4DFC-A534-6A8DFB48C49D}" dt="2025-06-16T07:38:48.071" v="6749" actId="20577"/>
          <ac:spMkLst>
            <pc:docMk/>
            <pc:sldMk cId="3272603512" sldId="620"/>
            <ac:spMk id="2" creationId="{7AEED8A5-FF44-6EEB-C4BC-B73CA8D4EDCB}"/>
          </ac:spMkLst>
        </pc:spChg>
        <pc:spChg chg="mod">
          <ac:chgData name="James Fodor" userId="25b5e221cc3081f9" providerId="LiveId" clId="{8A719381-DEBD-4DFC-A534-6A8DFB48C49D}" dt="2025-06-16T07:38:27.675" v="6731" actId="114"/>
          <ac:spMkLst>
            <pc:docMk/>
            <pc:sldMk cId="3272603512" sldId="620"/>
            <ac:spMk id="3" creationId="{4D8AB42E-DF75-8CA3-1EFD-ACF97FF71560}"/>
          </ac:spMkLst>
        </pc:spChg>
      </pc:sldChg>
      <pc:sldChg chg="modSp add mod modAnim">
        <pc:chgData name="James Fodor" userId="25b5e221cc3081f9" providerId="LiveId" clId="{8A719381-DEBD-4DFC-A534-6A8DFB48C49D}" dt="2025-06-16T08:30:03.377" v="7848" actId="255"/>
        <pc:sldMkLst>
          <pc:docMk/>
          <pc:sldMk cId="3509174277" sldId="621"/>
        </pc:sldMkLst>
        <pc:spChg chg="mod">
          <ac:chgData name="James Fodor" userId="25b5e221cc3081f9" providerId="LiveId" clId="{8A719381-DEBD-4DFC-A534-6A8DFB48C49D}" dt="2025-06-16T08:30:03.377" v="7848" actId="255"/>
          <ac:spMkLst>
            <pc:docMk/>
            <pc:sldMk cId="3509174277" sldId="621"/>
            <ac:spMk id="3" creationId="{2ABE5816-D6CB-8F20-6C9A-215426B2188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24CDCF-4816-48C0-9361-5CE4A11C0470}" type="datetimeFigureOut">
              <a:rPr lang="en-AU" smtClean="0"/>
              <a:t>16/06/2025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D46C8-F7A5-4F25-B37A-9AD34CE4D461}" type="slidenum">
              <a:rPr lang="en-AU" smtClean="0"/>
              <a:t>‹#›</a:t>
            </a:fld>
            <a:endParaRPr lang="en-AU"/>
          </a:p>
        </p:txBody>
      </p:sp>
    </p:spTree>
    <p:extLst>
      <p:ext uri="{BB962C8B-B14F-4D97-AF65-F5344CB8AC3E}">
        <p14:creationId xmlns:p14="http://schemas.microsoft.com/office/powerpoint/2010/main" val="2174917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16/06/2025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31248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16/06/2025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2670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91405D-880C-4C1E-BF2C-D94CB540C323}" type="datetimeFigureOut">
              <a:rPr lang="en-AU" smtClean="0"/>
              <a:t>16/06/2025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0735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91405D-880C-4C1E-BF2C-D94CB540C323}" type="datetimeFigureOut">
              <a:rPr lang="en-AU" smtClean="0"/>
              <a:t>16/06/2025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02117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91405D-880C-4C1E-BF2C-D94CB540C323}" type="datetimeFigureOut">
              <a:rPr lang="en-AU" smtClean="0"/>
              <a:t>16/06/2025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2455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91405D-880C-4C1E-BF2C-D94CB540C323}" type="datetimeFigureOut">
              <a:rPr lang="en-AU" smtClean="0"/>
              <a:t>16/06/2025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52378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1405D-880C-4C1E-BF2C-D94CB540C323}" type="datetimeFigureOut">
              <a:rPr lang="en-AU" smtClean="0"/>
              <a:t>16/06/2025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5998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16/06/2025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5665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16/06/2025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127338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16/06/2025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48571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16/06/2025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57431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16/06/2025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340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16/06/2025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9289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16/06/2025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4368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16/06/2025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65136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16/06/2025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81736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16/06/2025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06350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F591405D-880C-4C1E-BF2C-D94CB540C323}" type="datetimeFigureOut">
              <a:rPr lang="en-AU" smtClean="0"/>
              <a:t>16/06/2025</a:t>
            </a:fld>
            <a:endParaRPr lang="en-AU"/>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A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A55E541-F75B-4BA3-8B9C-A6D1542FFB78}" type="slidenum">
              <a:rPr lang="en-AU" smtClean="0"/>
              <a:t>‹#›</a:t>
            </a:fld>
            <a:endParaRPr lang="en-AU"/>
          </a:p>
        </p:txBody>
      </p:sp>
    </p:spTree>
    <p:extLst>
      <p:ext uri="{BB962C8B-B14F-4D97-AF65-F5344CB8AC3E}">
        <p14:creationId xmlns:p14="http://schemas.microsoft.com/office/powerpoint/2010/main" val="1104765173"/>
      </p:ext>
    </p:extLst>
  </p:cSld>
  <p:clrMap bg1="dk1" tx1="lt1" bg2="dk2" tx2="lt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9167-6865-470F-AF59-9EAE1055ECAF}"/>
              </a:ext>
            </a:extLst>
          </p:cNvPr>
          <p:cNvSpPr>
            <a:spLocks noGrp="1"/>
          </p:cNvSpPr>
          <p:nvPr>
            <p:ph type="ctrTitle"/>
          </p:nvPr>
        </p:nvSpPr>
        <p:spPr>
          <a:xfrm>
            <a:off x="742950" y="2078393"/>
            <a:ext cx="10725150" cy="2366422"/>
          </a:xfrm>
        </p:spPr>
        <p:txBody>
          <a:bodyPr>
            <a:noAutofit/>
          </a:bodyPr>
          <a:lstStyle/>
          <a:p>
            <a:r>
              <a:rPr lang="en-AU" sz="6600" dirty="0"/>
              <a:t>Consciousness Demystified:</a:t>
            </a:r>
            <a:br>
              <a:rPr lang="en-AU" sz="5800" dirty="0"/>
            </a:br>
            <a:r>
              <a:rPr lang="en-AU" sz="5800" dirty="0"/>
              <a:t>A </a:t>
            </a:r>
            <a:r>
              <a:rPr lang="en-AU" sz="5800" dirty="0" err="1"/>
              <a:t>Skeptics</a:t>
            </a:r>
            <a:r>
              <a:rPr lang="en-AU" sz="5800" dirty="0"/>
              <a:t> Guide to Qualia</a:t>
            </a:r>
          </a:p>
        </p:txBody>
      </p:sp>
      <p:sp>
        <p:nvSpPr>
          <p:cNvPr id="3" name="Subtitle 2">
            <a:extLst>
              <a:ext uri="{FF2B5EF4-FFF2-40B4-BE49-F238E27FC236}">
                <a16:creationId xmlns:a16="http://schemas.microsoft.com/office/drawing/2014/main" id="{563BF3F0-EBA5-489B-937C-945C4D7D3060}"/>
              </a:ext>
            </a:extLst>
          </p:cNvPr>
          <p:cNvSpPr>
            <a:spLocks noGrp="1"/>
          </p:cNvSpPr>
          <p:nvPr>
            <p:ph type="subTitle" idx="1"/>
          </p:nvPr>
        </p:nvSpPr>
        <p:spPr>
          <a:xfrm>
            <a:off x="1375983" y="4779607"/>
            <a:ext cx="9440034" cy="1049867"/>
          </a:xfrm>
        </p:spPr>
        <p:txBody>
          <a:bodyPr>
            <a:normAutofit/>
          </a:bodyPr>
          <a:lstStyle/>
          <a:p>
            <a:pPr>
              <a:spcBef>
                <a:spcPts val="0"/>
              </a:spcBef>
              <a:spcAft>
                <a:spcPts val="400"/>
              </a:spcAft>
            </a:pPr>
            <a:r>
              <a:rPr lang="en-AU" dirty="0"/>
              <a:t>James Fodor</a:t>
            </a:r>
          </a:p>
          <a:p>
            <a:pPr>
              <a:spcBef>
                <a:spcPts val="0"/>
              </a:spcBef>
              <a:spcAft>
                <a:spcPts val="400"/>
              </a:spcAft>
            </a:pPr>
            <a:r>
              <a:rPr lang="en-AU" dirty="0"/>
              <a:t>16</a:t>
            </a:r>
            <a:r>
              <a:rPr lang="en-AU" baseline="30000" dirty="0"/>
              <a:t>th</a:t>
            </a:r>
            <a:r>
              <a:rPr lang="en-AU" dirty="0"/>
              <a:t> June 2025</a:t>
            </a:r>
          </a:p>
        </p:txBody>
      </p:sp>
    </p:spTree>
    <p:extLst>
      <p:ext uri="{BB962C8B-B14F-4D97-AF65-F5344CB8AC3E}">
        <p14:creationId xmlns:p14="http://schemas.microsoft.com/office/powerpoint/2010/main" val="363905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700"/>
                                        <p:tgtEl>
                                          <p:spTgt spid="3">
                                            <p:txEl>
                                              <p:pRg st="0" end="0"/>
                                            </p:txEl>
                                          </p:spTgt>
                                        </p:tgtEl>
                                      </p:cBhvr>
                                    </p:animEffect>
                                  </p:childTnLst>
                                </p:cTn>
                              </p:par>
                              <p:par>
                                <p:cTn id="13" presetID="10" presetClass="entr" presetSubtype="0" fill="hold" grpId="0" nodeType="withEffect">
                                  <p:stCondLst>
                                    <p:cond delay="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B195848-210D-A7D0-0867-9AE8924C5982}"/>
              </a:ext>
            </a:extLst>
          </p:cNvPr>
          <p:cNvSpPr>
            <a:spLocks noGrp="1"/>
          </p:cNvSpPr>
          <p:nvPr>
            <p:ph type="title"/>
          </p:nvPr>
        </p:nvSpPr>
        <p:spPr>
          <a:xfrm>
            <a:off x="1356125" y="1486734"/>
            <a:ext cx="9479749" cy="3884531"/>
          </a:xfrm>
        </p:spPr>
        <p:txBody>
          <a:bodyPr>
            <a:noAutofit/>
          </a:bodyPr>
          <a:lstStyle/>
          <a:p>
            <a:r>
              <a:rPr lang="en-AU" sz="6600" dirty="0"/>
              <a:t>Defining Consciousness</a:t>
            </a:r>
          </a:p>
        </p:txBody>
      </p:sp>
    </p:spTree>
    <p:extLst>
      <p:ext uri="{BB962C8B-B14F-4D97-AF65-F5344CB8AC3E}">
        <p14:creationId xmlns:p14="http://schemas.microsoft.com/office/powerpoint/2010/main" val="57749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2E51F-AAE4-159E-7460-045FCDD99E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A14871-2F50-C520-657F-052AB58CB502}"/>
              </a:ext>
            </a:extLst>
          </p:cNvPr>
          <p:cNvSpPr>
            <a:spLocks noGrp="1"/>
          </p:cNvSpPr>
          <p:nvPr>
            <p:ph type="title"/>
          </p:nvPr>
        </p:nvSpPr>
        <p:spPr>
          <a:xfrm>
            <a:off x="919119" y="12462"/>
            <a:ext cx="10353762" cy="970450"/>
          </a:xfrm>
        </p:spPr>
        <p:txBody>
          <a:bodyPr>
            <a:normAutofit/>
          </a:bodyPr>
          <a:lstStyle/>
          <a:p>
            <a:r>
              <a:rPr lang="en-AU" sz="4400" dirty="0"/>
              <a:t>Definitions</a:t>
            </a:r>
          </a:p>
        </p:txBody>
      </p:sp>
      <p:sp useBgFill="1">
        <p:nvSpPr>
          <p:cNvPr id="3" name="Content Placeholder 2">
            <a:extLst>
              <a:ext uri="{FF2B5EF4-FFF2-40B4-BE49-F238E27FC236}">
                <a16:creationId xmlns:a16="http://schemas.microsoft.com/office/drawing/2014/main" id="{C6CA9251-208D-9775-081F-F82C97074DA6}"/>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No generally accepted philosophical or scientific definition of ‘consciousness’.</a:t>
            </a:r>
          </a:p>
          <a:p>
            <a:pPr lvl="0">
              <a:spcAft>
                <a:spcPts val="1200"/>
              </a:spcAft>
            </a:pPr>
            <a:r>
              <a:rPr lang="en-AU" sz="2400" dirty="0">
                <a:solidFill>
                  <a:schemeClr val="tx1"/>
                </a:solidFill>
              </a:rPr>
              <a:t>Generally, relates to being aware of and responsive to the environment.</a:t>
            </a:r>
          </a:p>
          <a:p>
            <a:pPr lvl="0">
              <a:spcAft>
                <a:spcPts val="1200"/>
              </a:spcAft>
            </a:pPr>
            <a:r>
              <a:rPr lang="en-AU" sz="2400" dirty="0">
                <a:solidFill>
                  <a:schemeClr val="tx1"/>
                </a:solidFill>
              </a:rPr>
              <a:t>Several key aspects:</a:t>
            </a:r>
          </a:p>
          <a:p>
            <a:pPr lvl="1">
              <a:spcAft>
                <a:spcPts val="1200"/>
              </a:spcAft>
            </a:pPr>
            <a:r>
              <a:rPr lang="en-AU" sz="2200" dirty="0">
                <a:solidFill>
                  <a:schemeClr val="tx1"/>
                </a:solidFill>
              </a:rPr>
              <a:t>Wakefulness: being aware or alert rather than asleep or dormant.</a:t>
            </a:r>
          </a:p>
          <a:p>
            <a:pPr lvl="1">
              <a:spcAft>
                <a:spcPts val="1200"/>
              </a:spcAft>
            </a:pPr>
            <a:r>
              <a:rPr lang="en-AU" sz="2200" dirty="0">
                <a:solidFill>
                  <a:schemeClr val="tx1"/>
                </a:solidFill>
              </a:rPr>
              <a:t>Self-awareness: having knowledge of oneself as a distinct entity.</a:t>
            </a:r>
          </a:p>
          <a:p>
            <a:pPr lvl="1">
              <a:spcAft>
                <a:spcPts val="1200"/>
              </a:spcAft>
            </a:pPr>
            <a:r>
              <a:rPr lang="en-AU" sz="2200" dirty="0">
                <a:solidFill>
                  <a:schemeClr val="tx1"/>
                </a:solidFill>
              </a:rPr>
              <a:t>Intentionality: having thoughts that are about something.</a:t>
            </a:r>
          </a:p>
          <a:p>
            <a:pPr lvl="1">
              <a:spcAft>
                <a:spcPts val="1200"/>
              </a:spcAft>
            </a:pPr>
            <a:r>
              <a:rPr lang="en-AU" sz="2200" dirty="0">
                <a:solidFill>
                  <a:schemeClr val="tx1"/>
                </a:solidFill>
              </a:rPr>
              <a:t>Phenomenal consciousness: feelings and experiences that feel like something; qualia.</a:t>
            </a:r>
          </a:p>
          <a:p>
            <a:pPr>
              <a:spcAft>
                <a:spcPts val="1200"/>
              </a:spcAft>
            </a:pPr>
            <a:r>
              <a:rPr lang="en-AU" sz="2400" dirty="0">
                <a:solidFill>
                  <a:schemeClr val="tx1"/>
                </a:solidFill>
              </a:rPr>
              <a:t>I’ll mostly focus on phenomenal aspects, but all are related.</a:t>
            </a: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247167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B2754-B532-F08A-921E-0728E5A62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44B2C1-3CAB-2827-9475-B60F521F705C}"/>
              </a:ext>
            </a:extLst>
          </p:cNvPr>
          <p:cNvSpPr>
            <a:spLocks noGrp="1"/>
          </p:cNvSpPr>
          <p:nvPr>
            <p:ph type="title"/>
          </p:nvPr>
        </p:nvSpPr>
        <p:spPr>
          <a:xfrm>
            <a:off x="919119" y="12462"/>
            <a:ext cx="10353762" cy="970450"/>
          </a:xfrm>
        </p:spPr>
        <p:txBody>
          <a:bodyPr>
            <a:normAutofit/>
          </a:bodyPr>
          <a:lstStyle/>
          <a:p>
            <a:r>
              <a:rPr lang="en-AU" sz="4400" dirty="0"/>
              <a:t>Definitions</a:t>
            </a:r>
          </a:p>
        </p:txBody>
      </p:sp>
      <p:sp useBgFill="1">
        <p:nvSpPr>
          <p:cNvPr id="3" name="Content Placeholder 2">
            <a:extLst>
              <a:ext uri="{FF2B5EF4-FFF2-40B4-BE49-F238E27FC236}">
                <a16:creationId xmlns:a16="http://schemas.microsoft.com/office/drawing/2014/main" id="{44F43A72-C435-2886-78A0-BFFF06CD3460}"/>
              </a:ext>
            </a:extLst>
          </p:cNvPr>
          <p:cNvSpPr>
            <a:spLocks noGrp="1"/>
          </p:cNvSpPr>
          <p:nvPr>
            <p:ph idx="1"/>
          </p:nvPr>
        </p:nvSpPr>
        <p:spPr>
          <a:xfrm>
            <a:off x="1" y="1066801"/>
            <a:ext cx="11780195" cy="5791200"/>
          </a:xfrm>
          <a:effectLst/>
        </p:spPr>
        <p:txBody>
          <a:bodyPr lIns="432000">
            <a:normAutofit/>
          </a:bodyPr>
          <a:lstStyle/>
          <a:p>
            <a:pPr marL="36900" lvl="0" indent="0">
              <a:spcAft>
                <a:spcPts val="1200"/>
              </a:spcAft>
              <a:buNone/>
            </a:pPr>
            <a:r>
              <a:rPr lang="en-US" sz="2400" dirty="0">
                <a:solidFill>
                  <a:schemeClr val="tx1"/>
                </a:solidFill>
              </a:rPr>
              <a:t>“The heart of the problem of consciousness is the issue of ‘experience’ or ‘subjective awareness’. Although no non­-circular definition of these terms can be provided, the target phenomenon can be illuminated through some intuitive distinctions. There is ‘something it is like’ for an organism to be conscious, and what it is like to be in one state of consciousness differs from what it is like to be in another state of consciousness. A comprehen­sive </a:t>
            </a:r>
            <a:r>
              <a:rPr lang="en-US" sz="2400" dirty="0" err="1">
                <a:solidFill>
                  <a:schemeClr val="tx1"/>
                </a:solidFill>
              </a:rPr>
              <a:t>ToC</a:t>
            </a:r>
            <a:r>
              <a:rPr lang="en-US" sz="2400" dirty="0">
                <a:solidFill>
                  <a:schemeClr val="tx1"/>
                </a:solidFill>
              </a:rPr>
              <a:t> will explain why some organisms or systems are conscious whereas others are not, and it will also explain why states of consciousness differ from each other in the ways that they do.”</a:t>
            </a:r>
          </a:p>
          <a:p>
            <a:pPr marL="36900" lvl="0" indent="0">
              <a:spcAft>
                <a:spcPts val="1200"/>
              </a:spcAft>
              <a:buNone/>
            </a:pPr>
            <a:r>
              <a:rPr lang="en-US" sz="2400" dirty="0">
                <a:solidFill>
                  <a:schemeClr val="tx1"/>
                </a:solidFill>
              </a:rPr>
              <a:t>Anil K. Seth and Tim Bayne, ‘Theories of consciousness’, </a:t>
            </a:r>
            <a:r>
              <a:rPr lang="en-US" sz="2400" i="1" dirty="0">
                <a:solidFill>
                  <a:schemeClr val="tx1"/>
                </a:solidFill>
              </a:rPr>
              <a:t>Nature Reviews in Neuroscience.</a:t>
            </a:r>
            <a:endParaRPr lang="en-AU" sz="2400" i="1" dirty="0">
              <a:solidFill>
                <a:schemeClr val="tx1"/>
              </a:solidFill>
            </a:endParaRPr>
          </a:p>
        </p:txBody>
      </p:sp>
    </p:spTree>
    <p:extLst>
      <p:ext uri="{BB962C8B-B14F-4D97-AF65-F5344CB8AC3E}">
        <p14:creationId xmlns:p14="http://schemas.microsoft.com/office/powerpoint/2010/main" val="223773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DD5AB-E4CF-C3E8-2F68-F234C9BDF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B1423-E773-BC78-E821-AA777A202010}"/>
              </a:ext>
            </a:extLst>
          </p:cNvPr>
          <p:cNvSpPr>
            <a:spLocks noGrp="1"/>
          </p:cNvSpPr>
          <p:nvPr>
            <p:ph type="title"/>
          </p:nvPr>
        </p:nvSpPr>
        <p:spPr>
          <a:xfrm>
            <a:off x="919119" y="12462"/>
            <a:ext cx="10353762" cy="970450"/>
          </a:xfrm>
        </p:spPr>
        <p:txBody>
          <a:bodyPr>
            <a:normAutofit/>
          </a:bodyPr>
          <a:lstStyle/>
          <a:p>
            <a:r>
              <a:rPr lang="en-AU" sz="4400" dirty="0"/>
              <a:t>Example of ‘Consciousness Woo’</a:t>
            </a:r>
          </a:p>
        </p:txBody>
      </p:sp>
      <p:sp useBgFill="1">
        <p:nvSpPr>
          <p:cNvPr id="3" name="Content Placeholder 2">
            <a:extLst>
              <a:ext uri="{FF2B5EF4-FFF2-40B4-BE49-F238E27FC236}">
                <a16:creationId xmlns:a16="http://schemas.microsoft.com/office/drawing/2014/main" id="{632FDCDA-8566-7F31-2C12-077C8C680BFA}"/>
              </a:ext>
            </a:extLst>
          </p:cNvPr>
          <p:cNvSpPr>
            <a:spLocks noGrp="1"/>
          </p:cNvSpPr>
          <p:nvPr>
            <p:ph idx="1"/>
          </p:nvPr>
        </p:nvSpPr>
        <p:spPr>
          <a:xfrm>
            <a:off x="1" y="1066801"/>
            <a:ext cx="11780195" cy="5791200"/>
          </a:xfrm>
          <a:effectLst/>
        </p:spPr>
        <p:txBody>
          <a:bodyPr lIns="432000">
            <a:normAutofit/>
          </a:bodyPr>
          <a:lstStyle/>
          <a:p>
            <a:pPr marL="36900" lvl="0" indent="0">
              <a:spcAft>
                <a:spcPts val="1200"/>
              </a:spcAft>
              <a:buNone/>
            </a:pPr>
            <a:endParaRPr lang="en-AU" sz="2400" dirty="0">
              <a:solidFill>
                <a:schemeClr val="tx1"/>
              </a:solidFill>
            </a:endParaRPr>
          </a:p>
          <a:p>
            <a:pPr marL="36900" lvl="0" indent="0">
              <a:spcAft>
                <a:spcPts val="1200"/>
              </a:spcAft>
              <a:buNone/>
            </a:pPr>
            <a:endParaRPr lang="en-AU" sz="2400" dirty="0">
              <a:solidFill>
                <a:schemeClr val="tx1"/>
              </a:solidFill>
            </a:endParaRPr>
          </a:p>
          <a:p>
            <a:pPr marL="36900" lvl="0" indent="0">
              <a:spcAft>
                <a:spcPts val="1200"/>
              </a:spcAft>
              <a:buNone/>
            </a:pPr>
            <a:endParaRPr lang="en-AU" sz="2400" dirty="0">
              <a:solidFill>
                <a:schemeClr val="tx1"/>
              </a:solidFill>
            </a:endParaRPr>
          </a:p>
          <a:p>
            <a:pPr marL="36900" lvl="0" indent="0">
              <a:spcAft>
                <a:spcPts val="1200"/>
              </a:spcAft>
              <a:buNone/>
            </a:pPr>
            <a:endParaRPr lang="en-AU" sz="2400" dirty="0">
              <a:solidFill>
                <a:schemeClr val="tx1"/>
              </a:solidFill>
            </a:endParaRPr>
          </a:p>
          <a:p>
            <a:pPr marL="36900" lvl="0" indent="0">
              <a:spcAft>
                <a:spcPts val="1200"/>
              </a:spcAft>
              <a:buNone/>
            </a:pPr>
            <a:endParaRPr lang="en-AU" sz="2400" dirty="0">
              <a:solidFill>
                <a:schemeClr val="tx1"/>
              </a:solidFill>
            </a:endParaRPr>
          </a:p>
          <a:p>
            <a:pPr marL="36900" lvl="0" indent="0">
              <a:spcAft>
                <a:spcPts val="1200"/>
              </a:spcAft>
              <a:buNone/>
            </a:pPr>
            <a:endParaRPr lang="en-AU" sz="2400" dirty="0">
              <a:solidFill>
                <a:schemeClr val="tx1"/>
              </a:solidFill>
            </a:endParaRPr>
          </a:p>
          <a:p>
            <a:pPr marL="36900" lvl="0" indent="0">
              <a:spcAft>
                <a:spcPts val="1200"/>
              </a:spcAft>
              <a:buNone/>
            </a:pPr>
            <a:endParaRPr lang="en-AU" sz="2400" dirty="0">
              <a:solidFill>
                <a:schemeClr val="tx1"/>
              </a:solidFill>
            </a:endParaRPr>
          </a:p>
          <a:p>
            <a:pPr marL="36900" lvl="0" indent="0">
              <a:spcAft>
                <a:spcPts val="1200"/>
              </a:spcAft>
              <a:buNone/>
            </a:pPr>
            <a:endParaRPr lang="en-AU" sz="2400" dirty="0">
              <a:solidFill>
                <a:schemeClr val="tx1"/>
              </a:solidFill>
            </a:endParaRPr>
          </a:p>
          <a:p>
            <a:pPr marL="36900" lvl="0" indent="0">
              <a:spcAft>
                <a:spcPts val="1200"/>
              </a:spcAft>
              <a:buNone/>
            </a:pPr>
            <a:endParaRPr lang="en-AU" sz="500" dirty="0">
              <a:solidFill>
                <a:schemeClr val="tx1"/>
              </a:solidFill>
            </a:endParaRPr>
          </a:p>
          <a:p>
            <a:pPr marL="36900" lvl="0" indent="0">
              <a:spcAft>
                <a:spcPts val="1200"/>
              </a:spcAft>
              <a:buNone/>
            </a:pPr>
            <a:r>
              <a:rPr lang="en-AU" sz="2400" dirty="0">
                <a:solidFill>
                  <a:schemeClr val="tx1"/>
                </a:solidFill>
              </a:rPr>
              <a:t>From </a:t>
            </a:r>
            <a:r>
              <a:rPr lang="en-AU" sz="2400" dirty="0" err="1">
                <a:solidFill>
                  <a:schemeClr val="tx1"/>
                </a:solidFill>
              </a:rPr>
              <a:t>youtube</a:t>
            </a:r>
            <a:r>
              <a:rPr lang="en-AU" sz="2400" dirty="0">
                <a:solidFill>
                  <a:schemeClr val="tx1"/>
                </a:solidFill>
              </a:rPr>
              <a:t> video by David Pallman</a:t>
            </a:r>
          </a:p>
        </p:txBody>
      </p:sp>
      <p:pic>
        <p:nvPicPr>
          <p:cNvPr id="4" name="Picture 3">
            <a:extLst>
              <a:ext uri="{FF2B5EF4-FFF2-40B4-BE49-F238E27FC236}">
                <a16:creationId xmlns:a16="http://schemas.microsoft.com/office/drawing/2014/main" id="{EC9AC8E0-ABC7-05E6-B9E2-01BD7F7E0F21}"/>
              </a:ext>
            </a:extLst>
          </p:cNvPr>
          <p:cNvPicPr>
            <a:picLocks noChangeAspect="1"/>
          </p:cNvPicPr>
          <p:nvPr/>
        </p:nvPicPr>
        <p:blipFill>
          <a:blip r:embed="rId2"/>
          <a:srcRect l="29761" t="3713" r="12553" b="8051"/>
          <a:stretch>
            <a:fillRect/>
          </a:stretch>
        </p:blipFill>
        <p:spPr>
          <a:xfrm>
            <a:off x="2490280" y="1121923"/>
            <a:ext cx="7033099" cy="4614153"/>
          </a:xfrm>
          <a:prstGeom prst="rect">
            <a:avLst/>
          </a:prstGeom>
        </p:spPr>
      </p:pic>
    </p:spTree>
    <p:extLst>
      <p:ext uri="{BB962C8B-B14F-4D97-AF65-F5344CB8AC3E}">
        <p14:creationId xmlns:p14="http://schemas.microsoft.com/office/powerpoint/2010/main" val="368396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fade">
                                      <p:cBhvr>
                                        <p:cTn id="1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D1D79-1FB7-28F4-7B78-240A677B98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F89B6-F500-9459-4D01-629904A6348E}"/>
              </a:ext>
            </a:extLst>
          </p:cNvPr>
          <p:cNvSpPr>
            <a:spLocks noGrp="1"/>
          </p:cNvSpPr>
          <p:nvPr>
            <p:ph type="title"/>
          </p:nvPr>
        </p:nvSpPr>
        <p:spPr>
          <a:xfrm>
            <a:off x="919119" y="12462"/>
            <a:ext cx="10353762" cy="970450"/>
          </a:xfrm>
        </p:spPr>
        <p:txBody>
          <a:bodyPr>
            <a:normAutofit/>
          </a:bodyPr>
          <a:lstStyle/>
          <a:p>
            <a:r>
              <a:rPr lang="en-AU" sz="4400" dirty="0"/>
              <a:t>Avoid Dubious Commitments</a:t>
            </a:r>
          </a:p>
        </p:txBody>
      </p:sp>
      <p:sp useBgFill="1">
        <p:nvSpPr>
          <p:cNvPr id="3" name="Content Placeholder 2">
            <a:extLst>
              <a:ext uri="{FF2B5EF4-FFF2-40B4-BE49-F238E27FC236}">
                <a16:creationId xmlns:a16="http://schemas.microsoft.com/office/drawing/2014/main" id="{45D30DC9-CC18-06D3-759C-E6506B0AFA67}"/>
              </a:ext>
            </a:extLst>
          </p:cNvPr>
          <p:cNvSpPr>
            <a:spLocks noGrp="1"/>
          </p:cNvSpPr>
          <p:nvPr>
            <p:ph idx="1"/>
          </p:nvPr>
        </p:nvSpPr>
        <p:spPr>
          <a:xfrm>
            <a:off x="1" y="1066801"/>
            <a:ext cx="11780195" cy="5791200"/>
          </a:xfrm>
          <a:effectLst/>
        </p:spPr>
        <p:txBody>
          <a:bodyPr lIns="432000">
            <a:normAutofit/>
          </a:bodyPr>
          <a:lstStyle/>
          <a:p>
            <a:pPr marL="36900" lvl="0" indent="0">
              <a:spcAft>
                <a:spcPts val="1200"/>
              </a:spcAft>
              <a:buNone/>
            </a:pPr>
            <a:r>
              <a:rPr lang="en-US" sz="2400" dirty="0">
                <a:solidFill>
                  <a:schemeClr val="tx1"/>
                </a:solidFill>
              </a:rPr>
              <a:t>“Frankish offers a nice list of dubious commitments that I agree it would be good not to build into the definition of consciousness. Let me now disavow all such commitments... Phenomenally conscious experiences need not be simple, nor </a:t>
            </a:r>
            <a:r>
              <a:rPr lang="en-US" sz="2400" u="sng" dirty="0">
                <a:solidFill>
                  <a:schemeClr val="tx1"/>
                </a:solidFill>
              </a:rPr>
              <a:t>ineffable</a:t>
            </a:r>
            <a:r>
              <a:rPr lang="en-US" sz="2400" dirty="0">
                <a:solidFill>
                  <a:schemeClr val="tx1"/>
                </a:solidFill>
              </a:rPr>
              <a:t>, nor </a:t>
            </a:r>
            <a:r>
              <a:rPr lang="en-US" sz="2400" u="sng" dirty="0">
                <a:solidFill>
                  <a:schemeClr val="tx1"/>
                </a:solidFill>
              </a:rPr>
              <a:t>intrinsic</a:t>
            </a:r>
            <a:r>
              <a:rPr lang="en-US" sz="2400" dirty="0">
                <a:solidFill>
                  <a:schemeClr val="tx1"/>
                </a:solidFill>
              </a:rPr>
              <a:t>, nor </a:t>
            </a:r>
            <a:r>
              <a:rPr lang="en-US" sz="2400" u="sng" dirty="0">
                <a:solidFill>
                  <a:schemeClr val="tx1"/>
                </a:solidFill>
              </a:rPr>
              <a:t>private</a:t>
            </a:r>
            <a:r>
              <a:rPr lang="en-US" sz="2400" dirty="0">
                <a:solidFill>
                  <a:schemeClr val="tx1"/>
                </a:solidFill>
              </a:rPr>
              <a:t>, nor </a:t>
            </a:r>
            <a:r>
              <a:rPr lang="en-US" sz="2400" u="sng" dirty="0">
                <a:solidFill>
                  <a:schemeClr val="tx1"/>
                </a:solidFill>
              </a:rPr>
              <a:t>immediately apprehended</a:t>
            </a:r>
            <a:r>
              <a:rPr lang="en-US" sz="2400" dirty="0">
                <a:solidFill>
                  <a:schemeClr val="tx1"/>
                </a:solidFill>
              </a:rPr>
              <a:t>. They need not have non-physical properties, be inaccessible to third-person science, or be inexplicable in physical terms. My definition by example did not, I believe, commit me on any such questions.”</a:t>
            </a:r>
          </a:p>
          <a:p>
            <a:pPr marL="36900" lvl="0" indent="0">
              <a:spcAft>
                <a:spcPts val="1200"/>
              </a:spcAft>
              <a:buNone/>
            </a:pPr>
            <a:r>
              <a:rPr lang="en-US" sz="2400" dirty="0">
                <a:solidFill>
                  <a:schemeClr val="tx1"/>
                </a:solidFill>
              </a:rPr>
              <a:t>Eric </a:t>
            </a:r>
            <a:r>
              <a:rPr lang="en-US" sz="2400" dirty="0" err="1">
                <a:solidFill>
                  <a:schemeClr val="tx1"/>
                </a:solidFill>
              </a:rPr>
              <a:t>Schwitzgebel</a:t>
            </a:r>
            <a:r>
              <a:rPr lang="en-US" sz="2400" dirty="0">
                <a:solidFill>
                  <a:schemeClr val="tx1"/>
                </a:solidFill>
              </a:rPr>
              <a:t>, ‘Phenomenal Consciousness, Defined and Defended as Innocently as I Can Manage’.</a:t>
            </a:r>
          </a:p>
          <a:p>
            <a:pPr marL="36900" lvl="0" indent="0">
              <a:spcAft>
                <a:spcPts val="1200"/>
              </a:spcAft>
              <a:buNone/>
            </a:pPr>
            <a:r>
              <a:rPr lang="en-US" sz="2400" dirty="0">
                <a:solidFill>
                  <a:schemeClr val="tx1"/>
                </a:solidFill>
              </a:rPr>
              <a:t>(</a:t>
            </a:r>
            <a:r>
              <a:rPr lang="en-US" sz="2400" u="sng" dirty="0">
                <a:solidFill>
                  <a:schemeClr val="tx1"/>
                </a:solidFill>
              </a:rPr>
              <a:t>Underlined terms </a:t>
            </a:r>
            <a:r>
              <a:rPr lang="en-US" sz="2400" dirty="0">
                <a:solidFill>
                  <a:schemeClr val="tx1"/>
                </a:solidFill>
              </a:rPr>
              <a:t>are those objected to by Daniel Dennett).</a:t>
            </a:r>
            <a:endParaRPr lang="en-AU" sz="2400" i="1" dirty="0">
              <a:solidFill>
                <a:schemeClr val="tx1"/>
              </a:solidFill>
            </a:endParaRPr>
          </a:p>
        </p:txBody>
      </p:sp>
    </p:spTree>
    <p:extLst>
      <p:ext uri="{BB962C8B-B14F-4D97-AF65-F5344CB8AC3E}">
        <p14:creationId xmlns:p14="http://schemas.microsoft.com/office/powerpoint/2010/main" val="196754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07451-28D9-E09C-10B6-40AA91BA8D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5D7333-65A9-AF39-ECB7-F6C4A7F8D74A}"/>
              </a:ext>
            </a:extLst>
          </p:cNvPr>
          <p:cNvSpPr>
            <a:spLocks noGrp="1"/>
          </p:cNvSpPr>
          <p:nvPr>
            <p:ph type="title"/>
          </p:nvPr>
        </p:nvSpPr>
        <p:spPr>
          <a:xfrm>
            <a:off x="919119" y="12462"/>
            <a:ext cx="10353762" cy="970450"/>
          </a:xfrm>
        </p:spPr>
        <p:txBody>
          <a:bodyPr>
            <a:normAutofit/>
          </a:bodyPr>
          <a:lstStyle/>
          <a:p>
            <a:r>
              <a:rPr lang="en-AU" sz="4400" dirty="0"/>
              <a:t>Definition by Example</a:t>
            </a:r>
          </a:p>
        </p:txBody>
      </p:sp>
      <p:sp useBgFill="1">
        <p:nvSpPr>
          <p:cNvPr id="3" name="Content Placeholder 2">
            <a:extLst>
              <a:ext uri="{FF2B5EF4-FFF2-40B4-BE49-F238E27FC236}">
                <a16:creationId xmlns:a16="http://schemas.microsoft.com/office/drawing/2014/main" id="{292758C9-3DF9-DFE5-A0BB-10D284428DE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Many things can’t be defined rigorously (e.g. game, species, gene, planet…).</a:t>
            </a:r>
          </a:p>
          <a:p>
            <a:pPr lvl="0">
              <a:spcAft>
                <a:spcPts val="1200"/>
              </a:spcAft>
            </a:pPr>
            <a:r>
              <a:rPr lang="en-AU" sz="2400" dirty="0">
                <a:solidFill>
                  <a:schemeClr val="tx1"/>
                </a:solidFill>
              </a:rPr>
              <a:t>We can define consciousness by contrastive examples.</a:t>
            </a: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graphicFrame>
        <p:nvGraphicFramePr>
          <p:cNvPr id="4" name="Table 3">
            <a:extLst>
              <a:ext uri="{FF2B5EF4-FFF2-40B4-BE49-F238E27FC236}">
                <a16:creationId xmlns:a16="http://schemas.microsoft.com/office/drawing/2014/main" id="{29C64D2A-480B-E0C0-DC1D-97B8A61B2C3F}"/>
              </a:ext>
            </a:extLst>
          </p:cNvPr>
          <p:cNvGraphicFramePr>
            <a:graphicFrameLocks noGrp="1"/>
          </p:cNvGraphicFramePr>
          <p:nvPr>
            <p:extLst>
              <p:ext uri="{D42A27DB-BD31-4B8C-83A1-F6EECF244321}">
                <p14:modId xmlns:p14="http://schemas.microsoft.com/office/powerpoint/2010/main" val="4017529445"/>
              </p:ext>
            </p:extLst>
          </p:nvPr>
        </p:nvGraphicFramePr>
        <p:xfrm>
          <a:off x="1765832" y="2316480"/>
          <a:ext cx="8660336" cy="3576320"/>
        </p:xfrm>
        <a:graphic>
          <a:graphicData uri="http://schemas.openxmlformats.org/drawingml/2006/table">
            <a:tbl>
              <a:tblPr firstRow="1" bandRow="1">
                <a:tableStyleId>{5C22544A-7EE6-4342-B048-85BDC9FD1C3A}</a:tableStyleId>
              </a:tblPr>
              <a:tblGrid>
                <a:gridCol w="1992932">
                  <a:extLst>
                    <a:ext uri="{9D8B030D-6E8A-4147-A177-3AD203B41FA5}">
                      <a16:colId xmlns:a16="http://schemas.microsoft.com/office/drawing/2014/main" val="1402649840"/>
                    </a:ext>
                  </a:extLst>
                </a:gridCol>
                <a:gridCol w="3196513">
                  <a:extLst>
                    <a:ext uri="{9D8B030D-6E8A-4147-A177-3AD203B41FA5}">
                      <a16:colId xmlns:a16="http://schemas.microsoft.com/office/drawing/2014/main" val="1980133563"/>
                    </a:ext>
                  </a:extLst>
                </a:gridCol>
                <a:gridCol w="3470891">
                  <a:extLst>
                    <a:ext uri="{9D8B030D-6E8A-4147-A177-3AD203B41FA5}">
                      <a16:colId xmlns:a16="http://schemas.microsoft.com/office/drawing/2014/main" val="3427936377"/>
                    </a:ext>
                  </a:extLst>
                </a:gridCol>
              </a:tblGrid>
              <a:tr h="370840">
                <a:tc>
                  <a:txBody>
                    <a:bodyPr/>
                    <a:lstStyle/>
                    <a:p>
                      <a:pPr algn="ctr"/>
                      <a:r>
                        <a:rPr lang="en-AU" dirty="0"/>
                        <a:t>Domain</a:t>
                      </a:r>
                    </a:p>
                  </a:txBody>
                  <a:tcPr/>
                </a:tc>
                <a:tc>
                  <a:txBody>
                    <a:bodyPr/>
                    <a:lstStyle/>
                    <a:p>
                      <a:pPr algn="ctr"/>
                      <a:r>
                        <a:rPr lang="en-AU" dirty="0"/>
                        <a:t>Conscious</a:t>
                      </a:r>
                    </a:p>
                  </a:txBody>
                  <a:tcPr/>
                </a:tc>
                <a:tc>
                  <a:txBody>
                    <a:bodyPr/>
                    <a:lstStyle/>
                    <a:p>
                      <a:pPr algn="ctr"/>
                      <a:r>
                        <a:rPr lang="en-AU" dirty="0"/>
                        <a:t>Non-conscious</a:t>
                      </a:r>
                    </a:p>
                  </a:txBody>
                  <a:tcPr/>
                </a:tc>
                <a:extLst>
                  <a:ext uri="{0D108BD9-81ED-4DB2-BD59-A6C34878D82A}">
                    <a16:rowId xmlns:a16="http://schemas.microsoft.com/office/drawing/2014/main" val="2358075214"/>
                  </a:ext>
                </a:extLst>
              </a:tr>
              <a:tr h="370840">
                <a:tc>
                  <a:txBody>
                    <a:bodyPr/>
                    <a:lstStyle/>
                    <a:p>
                      <a:r>
                        <a:rPr lang="en-AU" dirty="0"/>
                        <a:t>Vision</a:t>
                      </a:r>
                    </a:p>
                  </a:txBody>
                  <a:tcPr/>
                </a:tc>
                <a:tc>
                  <a:txBody>
                    <a:bodyPr/>
                    <a:lstStyle/>
                    <a:p>
                      <a:r>
                        <a:rPr lang="en-AU" dirty="0"/>
                        <a:t>Imagery, colours, shapes, motion</a:t>
                      </a:r>
                    </a:p>
                  </a:txBody>
                  <a:tcPr/>
                </a:tc>
                <a:tc>
                  <a:txBody>
                    <a:bodyPr/>
                    <a:lstStyle/>
                    <a:p>
                      <a:r>
                        <a:rPr lang="en-AU" dirty="0"/>
                        <a:t>Subliminal stimuli, low-level processing, inattentional blindness</a:t>
                      </a:r>
                    </a:p>
                  </a:txBody>
                  <a:tcPr/>
                </a:tc>
                <a:extLst>
                  <a:ext uri="{0D108BD9-81ED-4DB2-BD59-A6C34878D82A}">
                    <a16:rowId xmlns:a16="http://schemas.microsoft.com/office/drawing/2014/main" val="3016082293"/>
                  </a:ext>
                </a:extLst>
              </a:tr>
              <a:tr h="370840">
                <a:tc>
                  <a:txBody>
                    <a:bodyPr/>
                    <a:lstStyle/>
                    <a:p>
                      <a:r>
                        <a:rPr lang="en-AU" dirty="0"/>
                        <a:t>Emotion</a:t>
                      </a:r>
                    </a:p>
                  </a:txBody>
                  <a:tcPr/>
                </a:tc>
                <a:tc>
                  <a:txBody>
                    <a:bodyPr/>
                    <a:lstStyle/>
                    <a:p>
                      <a:r>
                        <a:rPr lang="en-AU" dirty="0"/>
                        <a:t>Fear, joy, surprise, etc</a:t>
                      </a:r>
                    </a:p>
                  </a:txBody>
                  <a:tcPr/>
                </a:tc>
                <a:tc>
                  <a:txBody>
                    <a:bodyPr/>
                    <a:lstStyle/>
                    <a:p>
                      <a:r>
                        <a:rPr lang="en-AU" dirty="0"/>
                        <a:t>Blood pressure</a:t>
                      </a:r>
                    </a:p>
                  </a:txBody>
                  <a:tcPr/>
                </a:tc>
                <a:extLst>
                  <a:ext uri="{0D108BD9-81ED-4DB2-BD59-A6C34878D82A}">
                    <a16:rowId xmlns:a16="http://schemas.microsoft.com/office/drawing/2014/main" val="2576396124"/>
                  </a:ext>
                </a:extLst>
              </a:tr>
              <a:tr h="370840">
                <a:tc>
                  <a:txBody>
                    <a:bodyPr/>
                    <a:lstStyle/>
                    <a:p>
                      <a:r>
                        <a:rPr lang="en-AU" dirty="0"/>
                        <a:t>Memory</a:t>
                      </a:r>
                    </a:p>
                  </a:txBody>
                  <a:tcPr/>
                </a:tc>
                <a:tc>
                  <a:txBody>
                    <a:bodyPr/>
                    <a:lstStyle/>
                    <a:p>
                      <a:r>
                        <a:rPr lang="en-AU" dirty="0"/>
                        <a:t>Explicit recall of facts and events</a:t>
                      </a:r>
                    </a:p>
                  </a:txBody>
                  <a:tcPr/>
                </a:tc>
                <a:tc>
                  <a:txBody>
                    <a:bodyPr/>
                    <a:lstStyle/>
                    <a:p>
                      <a:r>
                        <a:rPr lang="en-AU" dirty="0"/>
                        <a:t>Associations, steps of access (‘aha moments’)</a:t>
                      </a:r>
                    </a:p>
                  </a:txBody>
                  <a:tcPr/>
                </a:tc>
                <a:extLst>
                  <a:ext uri="{0D108BD9-81ED-4DB2-BD59-A6C34878D82A}">
                    <a16:rowId xmlns:a16="http://schemas.microsoft.com/office/drawing/2014/main" val="3404309816"/>
                  </a:ext>
                </a:extLst>
              </a:tr>
              <a:tr h="370840">
                <a:tc>
                  <a:txBody>
                    <a:bodyPr/>
                    <a:lstStyle/>
                    <a:p>
                      <a:r>
                        <a:rPr lang="en-AU" dirty="0"/>
                        <a:t>Touch</a:t>
                      </a:r>
                    </a:p>
                  </a:txBody>
                  <a:tcPr/>
                </a:tc>
                <a:tc>
                  <a:txBody>
                    <a:bodyPr/>
                    <a:lstStyle/>
                    <a:p>
                      <a:r>
                        <a:rPr lang="en-AU" dirty="0"/>
                        <a:t>Somatic pain, temperature, texture</a:t>
                      </a:r>
                    </a:p>
                  </a:txBody>
                  <a:tcPr/>
                </a:tc>
                <a:tc>
                  <a:txBody>
                    <a:bodyPr/>
                    <a:lstStyle/>
                    <a:p>
                      <a:r>
                        <a:rPr lang="en-AU" dirty="0"/>
                        <a:t>How your clothes feel, contact of the chair</a:t>
                      </a:r>
                    </a:p>
                  </a:txBody>
                  <a:tcPr/>
                </a:tc>
                <a:extLst>
                  <a:ext uri="{0D108BD9-81ED-4DB2-BD59-A6C34878D82A}">
                    <a16:rowId xmlns:a16="http://schemas.microsoft.com/office/drawing/2014/main" val="538025526"/>
                  </a:ext>
                </a:extLst>
              </a:tr>
              <a:tr h="370840">
                <a:tc>
                  <a:txBody>
                    <a:bodyPr/>
                    <a:lstStyle/>
                    <a:p>
                      <a:r>
                        <a:rPr lang="en-AU" dirty="0"/>
                        <a:t>Desires</a:t>
                      </a:r>
                    </a:p>
                  </a:txBody>
                  <a:tcPr/>
                </a:tc>
                <a:tc>
                  <a:txBody>
                    <a:bodyPr/>
                    <a:lstStyle/>
                    <a:p>
                      <a:r>
                        <a:rPr lang="en-AU" dirty="0"/>
                        <a:t>Intentional motivations, explicit wants</a:t>
                      </a:r>
                    </a:p>
                  </a:txBody>
                  <a:tcPr/>
                </a:tc>
                <a:tc>
                  <a:txBody>
                    <a:bodyPr/>
                    <a:lstStyle/>
                    <a:p>
                      <a:r>
                        <a:rPr lang="en-AU" dirty="0"/>
                        <a:t>Standing intentions, implicit biases, introspection illusion</a:t>
                      </a:r>
                    </a:p>
                  </a:txBody>
                  <a:tcPr/>
                </a:tc>
                <a:extLst>
                  <a:ext uri="{0D108BD9-81ED-4DB2-BD59-A6C34878D82A}">
                    <a16:rowId xmlns:a16="http://schemas.microsoft.com/office/drawing/2014/main" val="286040821"/>
                  </a:ext>
                </a:extLst>
              </a:tr>
            </a:tbl>
          </a:graphicData>
        </a:graphic>
      </p:graphicFrame>
    </p:spTree>
    <p:extLst>
      <p:ext uri="{BB962C8B-B14F-4D97-AF65-F5344CB8AC3E}">
        <p14:creationId xmlns:p14="http://schemas.microsoft.com/office/powerpoint/2010/main" val="40196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16A52-52B2-43F0-1237-55BF4058BE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8CE03D-C8C5-F72B-C1D5-E692D21540C5}"/>
              </a:ext>
            </a:extLst>
          </p:cNvPr>
          <p:cNvSpPr>
            <a:spLocks noGrp="1"/>
          </p:cNvSpPr>
          <p:nvPr>
            <p:ph type="title"/>
          </p:nvPr>
        </p:nvSpPr>
        <p:spPr>
          <a:xfrm>
            <a:off x="919119" y="12462"/>
            <a:ext cx="10353762" cy="970450"/>
          </a:xfrm>
        </p:spPr>
        <p:txBody>
          <a:bodyPr>
            <a:normAutofit/>
          </a:bodyPr>
          <a:lstStyle/>
          <a:p>
            <a:r>
              <a:rPr lang="en-AU" sz="4400" dirty="0"/>
              <a:t>Avoid Reifying Consciousness</a:t>
            </a:r>
          </a:p>
        </p:txBody>
      </p:sp>
      <p:sp useBgFill="1">
        <p:nvSpPr>
          <p:cNvPr id="3" name="Content Placeholder 2">
            <a:extLst>
              <a:ext uri="{FF2B5EF4-FFF2-40B4-BE49-F238E27FC236}">
                <a16:creationId xmlns:a16="http://schemas.microsoft.com/office/drawing/2014/main" id="{FBEA3D13-95AA-BDAF-8809-1F6BFCD07D70}"/>
              </a:ext>
            </a:extLst>
          </p:cNvPr>
          <p:cNvSpPr>
            <a:spLocks noGrp="1"/>
          </p:cNvSpPr>
          <p:nvPr>
            <p:ph idx="1"/>
          </p:nvPr>
        </p:nvSpPr>
        <p:spPr>
          <a:xfrm>
            <a:off x="1" y="1066801"/>
            <a:ext cx="11780195" cy="5791200"/>
          </a:xfrm>
          <a:effectLst/>
        </p:spPr>
        <p:txBody>
          <a:bodyPr lIns="432000">
            <a:normAutofit/>
          </a:bodyPr>
          <a:lstStyle/>
          <a:p>
            <a:pPr marL="36900" indent="0">
              <a:buNone/>
            </a:pPr>
            <a:r>
              <a:rPr lang="en-US" sz="2400" dirty="0">
                <a:effectLst/>
              </a:rPr>
              <a:t>“Since the demise of vitalism, we do not think of life </a:t>
            </a:r>
            <a:r>
              <a:rPr lang="en-US" sz="2400" i="1" dirty="0">
                <a:effectLst/>
              </a:rPr>
              <a:t>per se</a:t>
            </a:r>
            <a:r>
              <a:rPr lang="en-US" sz="2400" dirty="0">
                <a:effectLst/>
              </a:rPr>
              <a:t> as something distinct from living things… life is not itself a further thing, an additional component of reality, some vital force that gets added into living things. We apply the adjectives “living” and “alive” correctly to many things, and in doing so we might be said to be attributing life to them but with no meaning or reality other than that involved in their being living things.</a:t>
            </a:r>
          </a:p>
          <a:p>
            <a:pPr marL="36900" indent="0">
              <a:buNone/>
            </a:pPr>
            <a:r>
              <a:rPr lang="en-US" sz="2400" dirty="0">
                <a:effectLst/>
              </a:rPr>
              <a:t>…</a:t>
            </a:r>
          </a:p>
          <a:p>
            <a:pPr marL="36900" indent="0">
              <a:buNone/>
            </a:pPr>
            <a:r>
              <a:rPr lang="en-US" sz="2400" dirty="0">
                <a:effectLst/>
              </a:rPr>
              <a:t>One could regard ‘consciousness’ as referring to a component or aspect of reality that manifests itself in conscious states and creatures but is more than merely the abstract nominalization of the adjective ‘conscious’ we apply to them. Though such strongly realist views are not very common at present, they should be included within the logical space of options.”</a:t>
            </a:r>
          </a:p>
          <a:p>
            <a:pPr marL="36900" indent="0">
              <a:buNone/>
            </a:pPr>
            <a:r>
              <a:rPr lang="en-US" sz="2400" dirty="0">
                <a:effectLst/>
              </a:rPr>
              <a:t>Robert Van Gulick, Consciousness, Stanford Encyclopedia of Philosophy</a:t>
            </a:r>
          </a:p>
        </p:txBody>
      </p:sp>
    </p:spTree>
    <p:extLst>
      <p:ext uri="{BB962C8B-B14F-4D97-AF65-F5344CB8AC3E}">
        <p14:creationId xmlns:p14="http://schemas.microsoft.com/office/powerpoint/2010/main" val="1739475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BDBAE-4E2B-B12C-5007-B820445530F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7898EF1F-CBB4-F801-33A1-80D177C7E718}"/>
              </a:ext>
            </a:extLst>
          </p:cNvPr>
          <p:cNvSpPr>
            <a:spLocks noGrp="1"/>
          </p:cNvSpPr>
          <p:nvPr>
            <p:ph type="title"/>
          </p:nvPr>
        </p:nvSpPr>
        <p:spPr>
          <a:xfrm>
            <a:off x="1060315" y="1486734"/>
            <a:ext cx="10009762" cy="3884531"/>
          </a:xfrm>
        </p:spPr>
        <p:txBody>
          <a:bodyPr>
            <a:noAutofit/>
          </a:bodyPr>
          <a:lstStyle/>
          <a:p>
            <a:r>
              <a:rPr lang="en-AU" sz="6600" dirty="0"/>
              <a:t>What Consciousness is For</a:t>
            </a:r>
          </a:p>
        </p:txBody>
      </p:sp>
    </p:spTree>
    <p:extLst>
      <p:ext uri="{BB962C8B-B14F-4D97-AF65-F5344CB8AC3E}">
        <p14:creationId xmlns:p14="http://schemas.microsoft.com/office/powerpoint/2010/main" val="28683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6E688-6551-BB15-8F88-EF5C5BAC8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7C8042-960F-ABA1-4642-D43AD3D3FCA9}"/>
              </a:ext>
            </a:extLst>
          </p:cNvPr>
          <p:cNvSpPr>
            <a:spLocks noGrp="1"/>
          </p:cNvSpPr>
          <p:nvPr>
            <p:ph type="title"/>
          </p:nvPr>
        </p:nvSpPr>
        <p:spPr>
          <a:xfrm>
            <a:off x="919119" y="12462"/>
            <a:ext cx="10353762" cy="970450"/>
          </a:xfrm>
        </p:spPr>
        <p:txBody>
          <a:bodyPr>
            <a:normAutofit/>
          </a:bodyPr>
          <a:lstStyle/>
          <a:p>
            <a:r>
              <a:rPr lang="en-AU" sz="4400" dirty="0"/>
              <a:t>Functional vs Phenomenal</a:t>
            </a:r>
          </a:p>
        </p:txBody>
      </p:sp>
      <p:sp useBgFill="1">
        <p:nvSpPr>
          <p:cNvPr id="3" name="Content Placeholder 2">
            <a:extLst>
              <a:ext uri="{FF2B5EF4-FFF2-40B4-BE49-F238E27FC236}">
                <a16:creationId xmlns:a16="http://schemas.microsoft.com/office/drawing/2014/main" id="{D5A7485B-A785-7EA6-FB58-811CD78E753C}"/>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Consciousness is often described in phenomenal rather than functional terms.</a:t>
            </a:r>
          </a:p>
          <a:p>
            <a:pPr lvl="0">
              <a:spcAft>
                <a:spcPts val="1200"/>
              </a:spcAft>
            </a:pPr>
            <a:r>
              <a:rPr lang="en-AU" sz="2400" dirty="0">
                <a:solidFill>
                  <a:schemeClr val="tx1"/>
                </a:solidFill>
              </a:rPr>
              <a:t>Phenomenal: what it feels or seems like, how it is experienced.</a:t>
            </a:r>
          </a:p>
          <a:p>
            <a:pPr lvl="0">
              <a:spcAft>
                <a:spcPts val="1200"/>
              </a:spcAft>
            </a:pPr>
            <a:r>
              <a:rPr lang="en-AU" sz="2400" dirty="0">
                <a:solidFill>
                  <a:schemeClr val="tx1"/>
                </a:solidFill>
              </a:rPr>
              <a:t>Functional: what it does, what it is for, what purpose it serves.</a:t>
            </a:r>
          </a:p>
          <a:p>
            <a:pPr lvl="0">
              <a:spcAft>
                <a:spcPts val="1200"/>
              </a:spcAft>
            </a:pPr>
            <a:r>
              <a:rPr lang="en-AU" sz="2400" dirty="0">
                <a:solidFill>
                  <a:schemeClr val="tx1"/>
                </a:solidFill>
              </a:rPr>
              <a:t>Critiques of materialism say we might explain the functional parts of consciousness, but not the phenomenal.</a:t>
            </a: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1296105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F594D-2CC6-AF05-F099-13F90DA32A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9501E-061B-8A37-1D0E-3F9CE0E5BA92}"/>
              </a:ext>
            </a:extLst>
          </p:cNvPr>
          <p:cNvSpPr>
            <a:spLocks noGrp="1"/>
          </p:cNvSpPr>
          <p:nvPr>
            <p:ph type="title"/>
          </p:nvPr>
        </p:nvSpPr>
        <p:spPr>
          <a:xfrm>
            <a:off x="919119" y="12462"/>
            <a:ext cx="10353762" cy="970450"/>
          </a:xfrm>
        </p:spPr>
        <p:txBody>
          <a:bodyPr>
            <a:normAutofit/>
          </a:bodyPr>
          <a:lstStyle/>
          <a:p>
            <a:r>
              <a:rPr lang="en-AU" sz="4400" dirty="0"/>
              <a:t>Functional vs Phenomenal</a:t>
            </a:r>
          </a:p>
        </p:txBody>
      </p:sp>
      <p:sp useBgFill="1">
        <p:nvSpPr>
          <p:cNvPr id="3" name="Content Placeholder 2">
            <a:extLst>
              <a:ext uri="{FF2B5EF4-FFF2-40B4-BE49-F238E27FC236}">
                <a16:creationId xmlns:a16="http://schemas.microsoft.com/office/drawing/2014/main" id="{203741EE-CCC7-52C9-85B2-7B72BBF05998}"/>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There is no generally-accepted scientific theory of consciousness.</a:t>
            </a:r>
          </a:p>
          <a:p>
            <a:pPr lvl="0">
              <a:spcAft>
                <a:spcPts val="1200"/>
              </a:spcAft>
            </a:pPr>
            <a:r>
              <a:rPr lang="en-AU" sz="2400" dirty="0">
                <a:solidFill>
                  <a:schemeClr val="tx1"/>
                </a:solidFill>
              </a:rPr>
              <a:t>However, existing theories point to common functions.</a:t>
            </a:r>
          </a:p>
          <a:p>
            <a:pPr lvl="0">
              <a:spcAft>
                <a:spcPts val="1200"/>
              </a:spcAft>
            </a:pPr>
            <a:r>
              <a:rPr lang="en-AU" sz="2400" dirty="0">
                <a:solidFill>
                  <a:schemeClr val="tx1"/>
                </a:solidFill>
              </a:rPr>
              <a:t>Brain states are conscious when they constitute an integrated, widely-accessible, motivationally-salient mental representation.</a:t>
            </a: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86099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3D4A-464F-4CEE-3DF4-D71A88C34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B3970-CE2B-CF5D-4220-F76E106BF7D2}"/>
              </a:ext>
            </a:extLst>
          </p:cNvPr>
          <p:cNvSpPr>
            <a:spLocks noGrp="1"/>
          </p:cNvSpPr>
          <p:nvPr>
            <p:ph type="title"/>
          </p:nvPr>
        </p:nvSpPr>
        <p:spPr>
          <a:xfrm>
            <a:off x="919119" y="12462"/>
            <a:ext cx="10353762" cy="970450"/>
          </a:xfrm>
        </p:spPr>
        <p:txBody>
          <a:bodyPr>
            <a:normAutofit/>
          </a:bodyPr>
          <a:lstStyle/>
          <a:p>
            <a:r>
              <a:rPr lang="en-AU" sz="4400" dirty="0"/>
              <a:t>Integrated Representation</a:t>
            </a:r>
          </a:p>
        </p:txBody>
      </p:sp>
      <p:sp useBgFill="1">
        <p:nvSpPr>
          <p:cNvPr id="3" name="Content Placeholder 2">
            <a:extLst>
              <a:ext uri="{FF2B5EF4-FFF2-40B4-BE49-F238E27FC236}">
                <a16:creationId xmlns:a16="http://schemas.microsoft.com/office/drawing/2014/main" id="{DAB7B26F-B942-7203-63AF-9323733BD01F}"/>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Many conscious precepts represent integration of many forms of stimuli.</a:t>
            </a:r>
          </a:p>
          <a:p>
            <a:pPr lvl="0">
              <a:spcAft>
                <a:spcPts val="1200"/>
              </a:spcAft>
            </a:pPr>
            <a:r>
              <a:rPr lang="en-AU" sz="2400" dirty="0">
                <a:solidFill>
                  <a:schemeClr val="tx1"/>
                </a:solidFill>
              </a:rPr>
              <a:t>The conscious state represents something (visual scene, noxious stimuli, exciting opportunity, etc).</a:t>
            </a:r>
          </a:p>
          <a:p>
            <a:pPr lvl="0">
              <a:spcAft>
                <a:spcPts val="1200"/>
              </a:spcAft>
            </a:pPr>
            <a:endParaRPr lang="en-AU" sz="2400" dirty="0">
              <a:solidFill>
                <a:schemeClr val="tx1"/>
              </a:solidFill>
            </a:endParaRP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pic>
        <p:nvPicPr>
          <p:cNvPr id="4098" name="Picture 2" descr="Consciousness, Representation, Action: The Importance of Being Goal ...">
            <a:extLst>
              <a:ext uri="{FF2B5EF4-FFF2-40B4-BE49-F238E27FC236}">
                <a16:creationId xmlns:a16="http://schemas.microsoft.com/office/drawing/2014/main" id="{0CB0DDFE-9B1B-01A4-9A7F-E5C7A0C896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3830"/>
          <a:stretch>
            <a:fillRect/>
          </a:stretch>
        </p:blipFill>
        <p:spPr bwMode="auto">
          <a:xfrm>
            <a:off x="7055255" y="3043292"/>
            <a:ext cx="4656847" cy="2825728"/>
          </a:xfrm>
          <a:prstGeom prst="rect">
            <a:avLst/>
          </a:prstGeom>
          <a:noFill/>
          <a:extLst>
            <a:ext uri="{909E8E84-426E-40DD-AFC4-6F175D3DCCD1}">
              <a14:hiddenFill xmlns:a14="http://schemas.microsoft.com/office/drawing/2010/main">
                <a:solidFill>
                  <a:srgbClr val="FFFFFF"/>
                </a:solidFill>
              </a14:hiddenFill>
            </a:ext>
          </a:extLst>
        </p:spPr>
      </p:pic>
      <p:sp useBgFill="1">
        <p:nvSpPr>
          <p:cNvPr id="4" name="Content Placeholder 2">
            <a:extLst>
              <a:ext uri="{FF2B5EF4-FFF2-40B4-BE49-F238E27FC236}">
                <a16:creationId xmlns:a16="http://schemas.microsoft.com/office/drawing/2014/main" id="{65E36B29-B703-78A2-8DCD-1EDEBBA3D7D0}"/>
              </a:ext>
            </a:extLst>
          </p:cNvPr>
          <p:cNvSpPr txBox="1">
            <a:spLocks/>
          </p:cNvSpPr>
          <p:nvPr/>
        </p:nvSpPr>
        <p:spPr>
          <a:xfrm>
            <a:off x="0" y="2688078"/>
            <a:ext cx="7318441" cy="3917003"/>
          </a:xfrm>
          <a:prstGeom prst="rect">
            <a:avLst/>
          </a:prstGeom>
          <a:effectLst/>
        </p:spPr>
        <p:txBody>
          <a:bodyPr vert="horz" lIns="43200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a:spcAft>
                <a:spcPts val="1200"/>
              </a:spcAft>
            </a:pPr>
            <a:r>
              <a:rPr lang="en-AU" sz="2400" dirty="0">
                <a:solidFill>
                  <a:schemeClr val="tx1"/>
                </a:solidFill>
              </a:rPr>
              <a:t>“</a:t>
            </a:r>
            <a:r>
              <a:rPr lang="en-US" sz="2400" dirty="0">
                <a:solidFill>
                  <a:schemeClr val="tx1"/>
                </a:solidFill>
              </a:rPr>
              <a:t>According to the (HOT) account, consciousness involves higher-order brain networks learning to redescribe the representations encoded in lower­ order networks in a way that counts as meta­representational… the phenomenal chara­cter of a state is determined by the properties the relevant meta­ representational state ascribes to it.”</a:t>
            </a:r>
          </a:p>
          <a:p>
            <a:pPr>
              <a:spcAft>
                <a:spcPts val="1200"/>
              </a:spcAft>
            </a:pPr>
            <a:r>
              <a:rPr lang="en-US" sz="2400" dirty="0">
                <a:solidFill>
                  <a:schemeClr val="tx1"/>
                </a:solidFill>
              </a:rPr>
              <a:t>Anil K. Seth and Tim Bayne, ‘Theories of consciousness’, </a:t>
            </a:r>
            <a:r>
              <a:rPr lang="en-US" sz="2400" i="1" dirty="0">
                <a:solidFill>
                  <a:schemeClr val="tx1"/>
                </a:solidFill>
              </a:rPr>
              <a:t>Nature Reviews in Neuroscience.</a:t>
            </a:r>
            <a:endParaRPr lang="en-AU" sz="2400" i="1" dirty="0">
              <a:solidFill>
                <a:schemeClr val="tx1"/>
              </a:solidFill>
            </a:endParaRPr>
          </a:p>
          <a:p>
            <a:pPr>
              <a:spcAft>
                <a:spcPts val="1200"/>
              </a:spcAft>
            </a:pPr>
            <a:endParaRPr lang="en-AU" sz="2400" dirty="0">
              <a:solidFill>
                <a:schemeClr val="tx1"/>
              </a:solidFill>
            </a:endParaRPr>
          </a:p>
          <a:p>
            <a:pPr>
              <a:spcAft>
                <a:spcPts val="1200"/>
              </a:spcAft>
            </a:pPr>
            <a:endParaRPr lang="en-AU" sz="2400" dirty="0">
              <a:solidFill>
                <a:schemeClr val="tx1"/>
              </a:solidFill>
            </a:endParaRP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a:spcAft>
                <a:spcPts val="1200"/>
              </a:spcAft>
            </a:pPr>
            <a:endParaRPr lang="en-AU" sz="2400" dirty="0">
              <a:solidFill>
                <a:schemeClr val="tx1"/>
              </a:solidFill>
            </a:endParaRPr>
          </a:p>
          <a:p>
            <a:pPr>
              <a:spcAft>
                <a:spcPts val="1200"/>
              </a:spcAft>
            </a:pPr>
            <a:endParaRPr lang="en-AU" sz="2400" dirty="0">
              <a:solidFill>
                <a:schemeClr val="tx1"/>
              </a:solidFill>
            </a:endParaRPr>
          </a:p>
        </p:txBody>
      </p:sp>
    </p:spTree>
    <p:extLst>
      <p:ext uri="{BB962C8B-B14F-4D97-AF65-F5344CB8AC3E}">
        <p14:creationId xmlns:p14="http://schemas.microsoft.com/office/powerpoint/2010/main" val="219614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Effect transition="in" filter="fade">
                                      <p:cBhvr>
                                        <p:cTn id="22" dur="500"/>
                                        <p:tgtEl>
                                          <p:spTgt spid="4">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fade">
                                      <p:cBhvr>
                                        <p:cTn id="3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98E39-3B87-93F1-0366-184525752C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7D318-FFAC-A876-9C02-B019BDCD38A5}"/>
              </a:ext>
            </a:extLst>
          </p:cNvPr>
          <p:cNvSpPr>
            <a:spLocks noGrp="1"/>
          </p:cNvSpPr>
          <p:nvPr>
            <p:ph type="title"/>
          </p:nvPr>
        </p:nvSpPr>
        <p:spPr>
          <a:xfrm>
            <a:off x="919119" y="12462"/>
            <a:ext cx="10353762" cy="970450"/>
          </a:xfrm>
        </p:spPr>
        <p:txBody>
          <a:bodyPr>
            <a:normAutofit/>
          </a:bodyPr>
          <a:lstStyle/>
          <a:p>
            <a:r>
              <a:rPr lang="en-AU" sz="4400" dirty="0"/>
              <a:t>Widely Accessible Information</a:t>
            </a:r>
          </a:p>
        </p:txBody>
      </p:sp>
      <p:sp useBgFill="1">
        <p:nvSpPr>
          <p:cNvPr id="3" name="Content Placeholder 2">
            <a:extLst>
              <a:ext uri="{FF2B5EF4-FFF2-40B4-BE49-F238E27FC236}">
                <a16:creationId xmlns:a16="http://schemas.microsoft.com/office/drawing/2014/main" id="{5DA760A6-B71F-48CF-96E6-A950968F4614}"/>
              </a:ext>
            </a:extLst>
          </p:cNvPr>
          <p:cNvSpPr>
            <a:spLocks noGrp="1"/>
          </p:cNvSpPr>
          <p:nvPr>
            <p:ph idx="1"/>
          </p:nvPr>
        </p:nvSpPr>
        <p:spPr>
          <a:xfrm>
            <a:off x="2" y="1066801"/>
            <a:ext cx="11906654" cy="1384569"/>
          </a:xfrm>
          <a:effectLst/>
        </p:spPr>
        <p:txBody>
          <a:bodyPr lIns="432000">
            <a:normAutofit/>
          </a:bodyPr>
          <a:lstStyle/>
          <a:p>
            <a:pPr>
              <a:spcAft>
                <a:spcPts val="1200"/>
              </a:spcAft>
            </a:pPr>
            <a:r>
              <a:rPr lang="en-US" sz="2400" dirty="0">
                <a:solidFill>
                  <a:schemeClr val="tx1"/>
                </a:solidFill>
              </a:rPr>
              <a:t>Some brain information is only needed by local cognitive processes.</a:t>
            </a:r>
          </a:p>
          <a:p>
            <a:pPr>
              <a:spcAft>
                <a:spcPts val="1200"/>
              </a:spcAft>
            </a:pPr>
            <a:r>
              <a:rPr lang="en-US" sz="2400" dirty="0">
                <a:solidFill>
                  <a:schemeClr val="tx1"/>
                </a:solidFill>
              </a:rPr>
              <a:t>Other information is needed by many processes, so becomes broadly accessible.</a:t>
            </a: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pic>
        <p:nvPicPr>
          <p:cNvPr id="5" name="Picture 4">
            <a:extLst>
              <a:ext uri="{FF2B5EF4-FFF2-40B4-BE49-F238E27FC236}">
                <a16:creationId xmlns:a16="http://schemas.microsoft.com/office/drawing/2014/main" id="{DB888798-3935-3A9F-026C-8AB454372789}"/>
              </a:ext>
            </a:extLst>
          </p:cNvPr>
          <p:cNvPicPr>
            <a:picLocks noChangeAspect="1"/>
          </p:cNvPicPr>
          <p:nvPr/>
        </p:nvPicPr>
        <p:blipFill>
          <a:blip r:embed="rId2"/>
          <a:stretch>
            <a:fillRect/>
          </a:stretch>
        </p:blipFill>
        <p:spPr>
          <a:xfrm>
            <a:off x="7266560" y="2659537"/>
            <a:ext cx="4527250" cy="3494187"/>
          </a:xfrm>
          <a:prstGeom prst="rect">
            <a:avLst/>
          </a:prstGeom>
        </p:spPr>
      </p:pic>
      <p:sp useBgFill="1">
        <p:nvSpPr>
          <p:cNvPr id="6" name="Content Placeholder 2">
            <a:extLst>
              <a:ext uri="{FF2B5EF4-FFF2-40B4-BE49-F238E27FC236}">
                <a16:creationId xmlns:a16="http://schemas.microsoft.com/office/drawing/2014/main" id="{EF80AB46-0FD1-E33C-CB22-93472391B4CB}"/>
              </a:ext>
            </a:extLst>
          </p:cNvPr>
          <p:cNvSpPr txBox="1">
            <a:spLocks/>
          </p:cNvSpPr>
          <p:nvPr/>
        </p:nvSpPr>
        <p:spPr>
          <a:xfrm>
            <a:off x="0" y="2438907"/>
            <a:ext cx="7266560" cy="4406631"/>
          </a:xfrm>
          <a:prstGeom prst="rect">
            <a:avLst/>
          </a:prstGeom>
          <a:effectLst/>
        </p:spPr>
        <p:txBody>
          <a:bodyPr vert="horz" lIns="43200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a:spcAft>
                <a:spcPts val="1200"/>
              </a:spcAft>
            </a:pPr>
            <a:r>
              <a:rPr lang="en-US" sz="2400" dirty="0">
                <a:solidFill>
                  <a:schemeClr val="tx1"/>
                </a:solidFill>
              </a:rPr>
              <a:t>“The GWT of consciousness … proposes that con­scious mental states are those that are ‘globally avail­able’ to a wide range of cognitive processes including attention, evaluation, memory and verbal report. The core claim of GWTs is that it is the wide accessibility of information to such consumer cognitive systems that constitutes conscious experience”</a:t>
            </a:r>
          </a:p>
          <a:p>
            <a:pPr>
              <a:spcAft>
                <a:spcPts val="1200"/>
              </a:spcAft>
            </a:pPr>
            <a:r>
              <a:rPr lang="en-US" sz="2400" dirty="0">
                <a:solidFill>
                  <a:schemeClr val="tx1"/>
                </a:solidFill>
              </a:rPr>
              <a:t>Anil K. Seth</a:t>
            </a:r>
            <a:r>
              <a:rPr lang="en-AU" sz="2400" dirty="0">
                <a:solidFill>
                  <a:schemeClr val="tx1"/>
                </a:solidFill>
              </a:rPr>
              <a:t>, ‘</a:t>
            </a:r>
            <a:r>
              <a:rPr lang="en-US" sz="2400" dirty="0">
                <a:solidFill>
                  <a:schemeClr val="tx1"/>
                </a:solidFill>
              </a:rPr>
              <a:t>Consciousness: The last 50 years (and the next)’, </a:t>
            </a:r>
            <a:r>
              <a:rPr lang="en-US" sz="2400" i="1" dirty="0">
                <a:solidFill>
                  <a:schemeClr val="tx1"/>
                </a:solidFill>
              </a:rPr>
              <a:t>Brain and Neuroscience Advances</a:t>
            </a:r>
            <a:r>
              <a:rPr lang="en-US" sz="2400" dirty="0">
                <a:solidFill>
                  <a:schemeClr val="tx1"/>
                </a:solidFill>
              </a:rPr>
              <a:t>.</a:t>
            </a:r>
          </a:p>
          <a:p>
            <a:pPr>
              <a:spcAft>
                <a:spcPts val="1200"/>
              </a:spcAft>
            </a:pPr>
            <a:endParaRPr lang="en-US" sz="2400" dirty="0">
              <a:solidFill>
                <a:schemeClr val="tx1"/>
              </a:solidFill>
            </a:endParaRP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a:spcAft>
                <a:spcPts val="1200"/>
              </a:spcAft>
            </a:pPr>
            <a:endParaRPr lang="en-AU" sz="2400" dirty="0">
              <a:solidFill>
                <a:schemeClr val="tx1"/>
              </a:solidFill>
            </a:endParaRPr>
          </a:p>
          <a:p>
            <a:pPr>
              <a:spcAft>
                <a:spcPts val="1200"/>
              </a:spcAft>
            </a:pPr>
            <a:endParaRPr lang="en-AU" sz="2400" dirty="0">
              <a:solidFill>
                <a:schemeClr val="tx1"/>
              </a:solidFill>
            </a:endParaRPr>
          </a:p>
        </p:txBody>
      </p:sp>
    </p:spTree>
    <p:extLst>
      <p:ext uri="{BB962C8B-B14F-4D97-AF65-F5344CB8AC3E}">
        <p14:creationId xmlns:p14="http://schemas.microsoft.com/office/powerpoint/2010/main" val="298585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5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F392E-6872-032A-5D0B-54E9F9BCD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45399F-319F-FFB6-8EF3-3536FA92DC96}"/>
              </a:ext>
            </a:extLst>
          </p:cNvPr>
          <p:cNvSpPr>
            <a:spLocks noGrp="1"/>
          </p:cNvSpPr>
          <p:nvPr>
            <p:ph type="title"/>
          </p:nvPr>
        </p:nvSpPr>
        <p:spPr>
          <a:xfrm>
            <a:off x="919119" y="12462"/>
            <a:ext cx="10353762" cy="970450"/>
          </a:xfrm>
        </p:spPr>
        <p:txBody>
          <a:bodyPr>
            <a:normAutofit/>
          </a:bodyPr>
          <a:lstStyle/>
          <a:p>
            <a:r>
              <a:rPr lang="en-AU" sz="4400" dirty="0"/>
              <a:t>Motivational Salience</a:t>
            </a:r>
          </a:p>
        </p:txBody>
      </p:sp>
      <p:sp useBgFill="1">
        <p:nvSpPr>
          <p:cNvPr id="3" name="Content Placeholder 2">
            <a:extLst>
              <a:ext uri="{FF2B5EF4-FFF2-40B4-BE49-F238E27FC236}">
                <a16:creationId xmlns:a16="http://schemas.microsoft.com/office/drawing/2014/main" id="{40F7FE43-2E23-03E3-7F26-F51F98A560C9}"/>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Pain directs an organism away from a stimulus.</a:t>
            </a:r>
          </a:p>
          <a:p>
            <a:pPr lvl="0">
              <a:spcAft>
                <a:spcPts val="1200"/>
              </a:spcAft>
            </a:pPr>
            <a:r>
              <a:rPr lang="en-AU" sz="2400" dirty="0">
                <a:solidFill>
                  <a:schemeClr val="tx1"/>
                </a:solidFill>
              </a:rPr>
              <a:t>Pleasure aids with learning to find that stimulus.</a:t>
            </a:r>
          </a:p>
          <a:p>
            <a:pPr lvl="0">
              <a:spcAft>
                <a:spcPts val="1200"/>
              </a:spcAft>
            </a:pPr>
            <a:r>
              <a:rPr lang="en-AU" sz="2400" dirty="0">
                <a:solidFill>
                  <a:schemeClr val="tx1"/>
                </a:solidFill>
              </a:rPr>
              <a:t>Peripheral motion directs gaze in a relevant direction.</a:t>
            </a:r>
          </a:p>
          <a:p>
            <a:pPr lvl="0">
              <a:spcAft>
                <a:spcPts val="1200"/>
              </a:spcAft>
            </a:pPr>
            <a:r>
              <a:rPr lang="en-AU" sz="2400" dirty="0">
                <a:solidFill>
                  <a:schemeClr val="tx1"/>
                </a:solidFill>
              </a:rPr>
              <a:t>Desires lead to thoughts and behaviours to achieve a goal.</a:t>
            </a:r>
          </a:p>
          <a:p>
            <a:pPr lvl="0">
              <a:spcAft>
                <a:spcPts val="1200"/>
              </a:spcAft>
            </a:pPr>
            <a:r>
              <a:rPr lang="en-AU" sz="2400" dirty="0">
                <a:solidFill>
                  <a:schemeClr val="tx1"/>
                </a:solidFill>
              </a:rPr>
              <a:t>Consistent linkage between </a:t>
            </a:r>
            <a:r>
              <a:rPr lang="en-AU" sz="2400" i="1" dirty="0">
                <a:solidFill>
                  <a:schemeClr val="tx1"/>
                </a:solidFill>
              </a:rPr>
              <a:t>feelings</a:t>
            </a:r>
            <a:r>
              <a:rPr lang="en-AU" sz="2400" dirty="0">
                <a:solidFill>
                  <a:schemeClr val="tx1"/>
                </a:solidFill>
              </a:rPr>
              <a:t> and </a:t>
            </a:r>
            <a:r>
              <a:rPr lang="en-AU" sz="2400" i="1" dirty="0">
                <a:solidFill>
                  <a:schemeClr val="tx1"/>
                </a:solidFill>
              </a:rPr>
              <a:t>thoughts leading</a:t>
            </a:r>
            <a:r>
              <a:rPr lang="en-AU" sz="2400" dirty="0">
                <a:solidFill>
                  <a:schemeClr val="tx1"/>
                </a:solidFill>
              </a:rPr>
              <a:t> to an </a:t>
            </a:r>
            <a:r>
              <a:rPr lang="en-AU" sz="2400" i="1" dirty="0">
                <a:solidFill>
                  <a:schemeClr val="tx1"/>
                </a:solidFill>
              </a:rPr>
              <a:t>action</a:t>
            </a:r>
            <a:r>
              <a:rPr lang="en-AU" sz="2400" dirty="0">
                <a:solidFill>
                  <a:schemeClr val="tx1"/>
                </a:solidFill>
              </a:rPr>
              <a:t>.</a:t>
            </a: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126118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FF990-6454-DBC1-323B-8D1E46A29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97AE3-5F35-0EB6-9A8C-764F69CF7BC4}"/>
              </a:ext>
            </a:extLst>
          </p:cNvPr>
          <p:cNvSpPr>
            <a:spLocks noGrp="1"/>
          </p:cNvSpPr>
          <p:nvPr>
            <p:ph type="title"/>
          </p:nvPr>
        </p:nvSpPr>
        <p:spPr>
          <a:xfrm>
            <a:off x="919119" y="12462"/>
            <a:ext cx="10353762" cy="970450"/>
          </a:xfrm>
        </p:spPr>
        <p:txBody>
          <a:bodyPr>
            <a:normAutofit/>
          </a:bodyPr>
          <a:lstStyle/>
          <a:p>
            <a:r>
              <a:rPr lang="en-AU" sz="4400" dirty="0"/>
              <a:t>Easy vs Hard Problems</a:t>
            </a:r>
          </a:p>
        </p:txBody>
      </p:sp>
      <p:sp useBgFill="1">
        <p:nvSpPr>
          <p:cNvPr id="3" name="Content Placeholder 2">
            <a:extLst>
              <a:ext uri="{FF2B5EF4-FFF2-40B4-BE49-F238E27FC236}">
                <a16:creationId xmlns:a16="http://schemas.microsoft.com/office/drawing/2014/main" id="{DBA0A0A8-BC72-3E63-90EF-F6D334BAE27F}"/>
              </a:ext>
            </a:extLst>
          </p:cNvPr>
          <p:cNvSpPr>
            <a:spLocks noGrp="1"/>
          </p:cNvSpPr>
          <p:nvPr>
            <p:ph idx="1"/>
          </p:nvPr>
        </p:nvSpPr>
        <p:spPr>
          <a:xfrm>
            <a:off x="1" y="1066801"/>
            <a:ext cx="11780195" cy="5791200"/>
          </a:xfrm>
          <a:effectLst/>
        </p:spPr>
        <p:txBody>
          <a:bodyPr lIns="432000">
            <a:normAutofit/>
          </a:bodyPr>
          <a:lstStyle/>
          <a:p>
            <a:pPr marL="36900" indent="0">
              <a:buNone/>
            </a:pPr>
            <a:r>
              <a:rPr lang="en-US" sz="2400" dirty="0">
                <a:effectLst/>
              </a:rPr>
              <a:t>“The easy problems are easy precisely because they concern the explanation of cognitive abilities and functions. To explain a cognitive function, we need only specify a mechanism that can perform the function. The methods of cognitive science are well-suited for this sort of explanation, and so are well-suited to the easy problems of consciousness. By contrast, the hard problem is hard precisely because it is not a problem about the performance of functions. The problem persists even when the performance of all the relevant functions is explained …</a:t>
            </a:r>
          </a:p>
          <a:p>
            <a:pPr marL="36900" indent="0">
              <a:buNone/>
            </a:pPr>
            <a:r>
              <a:rPr lang="en-US" sz="2400" dirty="0">
                <a:effectLst/>
              </a:rPr>
              <a:t>To account for conscious experience, we need an extra ingredient in the explanation. This makes for a challenge to those who are serious about the hard problem of consciousness: What is your extra ingredient, and why should that account for conscious experience?”</a:t>
            </a:r>
          </a:p>
          <a:p>
            <a:pPr marL="36900" indent="0">
              <a:buNone/>
            </a:pPr>
            <a:r>
              <a:rPr lang="en-US" sz="2400" dirty="0">
                <a:effectLst/>
              </a:rPr>
              <a:t>David J. Chalmers, ‘Facing Up to the Problem of Consciousness’, </a:t>
            </a:r>
            <a:r>
              <a:rPr lang="en-US" sz="2400" i="1" dirty="0">
                <a:effectLst/>
              </a:rPr>
              <a:t>Journal of Consciousness Studies</a:t>
            </a:r>
            <a:r>
              <a:rPr lang="en-US" sz="2400" dirty="0">
                <a:effectLst/>
              </a:rPr>
              <a:t>.</a:t>
            </a:r>
          </a:p>
        </p:txBody>
      </p:sp>
    </p:spTree>
    <p:extLst>
      <p:ext uri="{BB962C8B-B14F-4D97-AF65-F5344CB8AC3E}">
        <p14:creationId xmlns:p14="http://schemas.microsoft.com/office/powerpoint/2010/main" val="1735594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AB07D-6320-4C5E-CB7D-2C9438E41ED6}"/>
            </a:ext>
          </a:extLst>
        </p:cNvPr>
        <p:cNvGrpSpPr/>
        <p:nvPr/>
      </p:nvGrpSpPr>
      <p:grpSpPr>
        <a:xfrm>
          <a:off x="0" y="0"/>
          <a:ext cx="0" cy="0"/>
          <a:chOff x="0" y="0"/>
          <a:chExt cx="0" cy="0"/>
        </a:xfrm>
      </p:grpSpPr>
      <p:sp useBgFill="1">
        <p:nvSpPr>
          <p:cNvPr id="6" name="Content Placeholder 2">
            <a:extLst>
              <a:ext uri="{FF2B5EF4-FFF2-40B4-BE49-F238E27FC236}">
                <a16:creationId xmlns:a16="http://schemas.microsoft.com/office/drawing/2014/main" id="{41A2C053-55A5-F10A-8F31-538CF8F43E71}"/>
              </a:ext>
            </a:extLst>
          </p:cNvPr>
          <p:cNvSpPr>
            <a:spLocks noGrp="1"/>
          </p:cNvSpPr>
          <p:nvPr>
            <p:ph idx="1"/>
          </p:nvPr>
        </p:nvSpPr>
        <p:spPr>
          <a:xfrm>
            <a:off x="1" y="1066801"/>
            <a:ext cx="11780195" cy="674450"/>
          </a:xfrm>
          <a:effectLst/>
        </p:spPr>
        <p:txBody>
          <a:bodyPr lIns="432000">
            <a:normAutofit/>
          </a:bodyPr>
          <a:lstStyle/>
          <a:p>
            <a:r>
              <a:rPr lang="en-US" sz="2400" dirty="0">
                <a:effectLst/>
              </a:rPr>
              <a:t>The gap between any physical explanation and phenomenal consciousness.</a:t>
            </a:r>
          </a:p>
        </p:txBody>
      </p:sp>
      <p:sp>
        <p:nvSpPr>
          <p:cNvPr id="2" name="Title 1">
            <a:extLst>
              <a:ext uri="{FF2B5EF4-FFF2-40B4-BE49-F238E27FC236}">
                <a16:creationId xmlns:a16="http://schemas.microsoft.com/office/drawing/2014/main" id="{78DB1284-641A-F059-33CD-F199C90CCF44}"/>
              </a:ext>
            </a:extLst>
          </p:cNvPr>
          <p:cNvSpPr>
            <a:spLocks noGrp="1"/>
          </p:cNvSpPr>
          <p:nvPr>
            <p:ph type="title"/>
          </p:nvPr>
        </p:nvSpPr>
        <p:spPr>
          <a:xfrm>
            <a:off x="919119" y="12462"/>
            <a:ext cx="10353762" cy="970450"/>
          </a:xfrm>
        </p:spPr>
        <p:txBody>
          <a:bodyPr>
            <a:normAutofit/>
          </a:bodyPr>
          <a:lstStyle/>
          <a:p>
            <a:r>
              <a:rPr lang="en-AU" sz="4400" dirty="0"/>
              <a:t>The Explanatory Gap</a:t>
            </a:r>
          </a:p>
        </p:txBody>
      </p:sp>
      <p:pic>
        <p:nvPicPr>
          <p:cNvPr id="1026" name="Picture 2" descr="Mind-Body Problem">
            <a:extLst>
              <a:ext uri="{FF2B5EF4-FFF2-40B4-BE49-F238E27FC236}">
                <a16:creationId xmlns:a16="http://schemas.microsoft.com/office/drawing/2014/main" id="{5AB3A2D0-874E-6885-4671-13ABBD6E1D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619"/>
          <a:stretch>
            <a:fillRect/>
          </a:stretch>
        </p:blipFill>
        <p:spPr bwMode="auto">
          <a:xfrm>
            <a:off x="6661913" y="2130358"/>
            <a:ext cx="5001550" cy="3820336"/>
          </a:xfrm>
          <a:prstGeom prst="rect">
            <a:avLst/>
          </a:prstGeom>
          <a:noFill/>
          <a:extLst>
            <a:ext uri="{909E8E84-426E-40DD-AFC4-6F175D3DCCD1}">
              <a14:hiddenFill xmlns:a14="http://schemas.microsoft.com/office/drawing/2010/main">
                <a:solidFill>
                  <a:srgbClr val="FFFFFF"/>
                </a:solidFill>
              </a14:hiddenFill>
            </a:ext>
          </a:extLst>
        </p:spPr>
      </p:pic>
      <p:sp useBgFill="1">
        <p:nvSpPr>
          <p:cNvPr id="9" name="Content Placeholder 2">
            <a:extLst>
              <a:ext uri="{FF2B5EF4-FFF2-40B4-BE49-F238E27FC236}">
                <a16:creationId xmlns:a16="http://schemas.microsoft.com/office/drawing/2014/main" id="{E087B552-7F2C-B4AA-0459-F76D87C3E22E}"/>
              </a:ext>
            </a:extLst>
          </p:cNvPr>
          <p:cNvSpPr txBox="1">
            <a:spLocks/>
          </p:cNvSpPr>
          <p:nvPr/>
        </p:nvSpPr>
        <p:spPr>
          <a:xfrm>
            <a:off x="0" y="1741251"/>
            <a:ext cx="6536987" cy="4527022"/>
          </a:xfrm>
          <a:prstGeom prst="rect">
            <a:avLst/>
          </a:prstGeom>
          <a:effectLst/>
        </p:spPr>
        <p:txBody>
          <a:bodyPr vert="horz" lIns="43200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effectLst/>
              </a:rPr>
              <a:t>“One might suppose that according to this theory, the contents of experience are precisely the contents of the global workspace. But even if this is so, nothing internal to the theory explains why the information within the global workspace is experienced. The best the theory can do is to say that the information is experienced because it is globally accessible. But now the question arises… why should global accessibility give rise to conscious experience? As always, this bridging question is unanswered.”</a:t>
            </a:r>
          </a:p>
          <a:p>
            <a:endParaRPr lang="en-US" sz="2400" dirty="0">
              <a:effectLst/>
            </a:endParaRPr>
          </a:p>
        </p:txBody>
      </p:sp>
    </p:spTree>
    <p:extLst>
      <p:ext uri="{BB962C8B-B14F-4D97-AF65-F5344CB8AC3E}">
        <p14:creationId xmlns:p14="http://schemas.microsoft.com/office/powerpoint/2010/main" val="2021216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bg/>
                                          </p:spTgt>
                                        </p:tgtEl>
                                        <p:attrNameLst>
                                          <p:attrName>style.visibility</p:attrName>
                                        </p:attrNameLst>
                                      </p:cBhvr>
                                      <p:to>
                                        <p:strVal val="visible"/>
                                      </p:to>
                                    </p:set>
                                    <p:animEffect transition="in" filter="fade">
                                      <p:cBhvr>
                                        <p:cTn id="17" dur="500"/>
                                        <p:tgtEl>
                                          <p:spTgt spid="9">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9"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C3DD0-BC65-0600-E564-919D1C0EB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BD8840-A816-16CE-E173-5D71F34B4E47}"/>
              </a:ext>
            </a:extLst>
          </p:cNvPr>
          <p:cNvSpPr>
            <a:spLocks noGrp="1"/>
          </p:cNvSpPr>
          <p:nvPr>
            <p:ph type="title"/>
          </p:nvPr>
        </p:nvSpPr>
        <p:spPr>
          <a:xfrm>
            <a:off x="919119" y="12462"/>
            <a:ext cx="10353762" cy="970450"/>
          </a:xfrm>
        </p:spPr>
        <p:txBody>
          <a:bodyPr>
            <a:normAutofit/>
          </a:bodyPr>
          <a:lstStyle/>
          <a:p>
            <a:r>
              <a:rPr lang="en-AU" sz="4400" dirty="0"/>
              <a:t>Functional Explanation Revisited</a:t>
            </a:r>
          </a:p>
        </p:txBody>
      </p:sp>
      <p:sp useBgFill="1">
        <p:nvSpPr>
          <p:cNvPr id="3" name="Content Placeholder 2">
            <a:extLst>
              <a:ext uri="{FF2B5EF4-FFF2-40B4-BE49-F238E27FC236}">
                <a16:creationId xmlns:a16="http://schemas.microsoft.com/office/drawing/2014/main" id="{78622AEB-1AA1-8646-68D3-5BEFC71E1166}"/>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Consciousness isn’t something otherworldly, immaterial, ineffable, or supernatural.</a:t>
            </a:r>
          </a:p>
          <a:p>
            <a:pPr lvl="0">
              <a:spcAft>
                <a:spcPts val="1200"/>
              </a:spcAft>
            </a:pPr>
            <a:r>
              <a:rPr lang="en-AU" sz="2400" dirty="0">
                <a:solidFill>
                  <a:schemeClr val="tx1"/>
                </a:solidFill>
              </a:rPr>
              <a:t>It is a dynamic cognitive phenomenon that exists to allow for complex behaviours.</a:t>
            </a:r>
          </a:p>
          <a:p>
            <a:pPr lvl="0">
              <a:spcAft>
                <a:spcPts val="1200"/>
              </a:spcAft>
            </a:pPr>
            <a:r>
              <a:rPr lang="en-AU" sz="2400" dirty="0">
                <a:solidFill>
                  <a:schemeClr val="tx1"/>
                </a:solidFill>
              </a:rPr>
              <a:t>Physical world has many complex dynamical states (e.g. life, weather, economies).</a:t>
            </a:r>
          </a:p>
          <a:p>
            <a:pPr lvl="0">
              <a:spcAft>
                <a:spcPts val="1200"/>
              </a:spcAft>
            </a:pPr>
            <a:r>
              <a:rPr lang="en-AU" sz="2400" dirty="0">
                <a:solidFill>
                  <a:schemeClr val="tx1"/>
                </a:solidFill>
              </a:rPr>
              <a:t>Chalmer’s demand for an ‘extra ingredient’ is not well motivated.</a:t>
            </a:r>
          </a:p>
          <a:p>
            <a:pPr lvl="0">
              <a:spcAft>
                <a:spcPts val="1200"/>
              </a:spcAft>
            </a:pPr>
            <a:r>
              <a:rPr lang="en-AU" sz="2400" dirty="0">
                <a:solidFill>
                  <a:schemeClr val="tx1"/>
                </a:solidFill>
              </a:rPr>
              <a:t>Ultimately it is an appeal to an intuition of unsatisfied curiosity.</a:t>
            </a: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3935945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B35BD-6487-808C-BD7B-3421D2CD15BC}"/>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4A339D2-CFCA-3506-02E3-7B2DB609EE22}"/>
              </a:ext>
            </a:extLst>
          </p:cNvPr>
          <p:cNvSpPr>
            <a:spLocks noGrp="1"/>
          </p:cNvSpPr>
          <p:nvPr>
            <p:ph type="title"/>
          </p:nvPr>
        </p:nvSpPr>
        <p:spPr>
          <a:xfrm>
            <a:off x="1060315" y="1486734"/>
            <a:ext cx="10009762" cy="3884531"/>
          </a:xfrm>
        </p:spPr>
        <p:txBody>
          <a:bodyPr>
            <a:noAutofit/>
          </a:bodyPr>
          <a:lstStyle/>
          <a:p>
            <a:r>
              <a:rPr lang="en-AU" sz="6600" dirty="0"/>
              <a:t>The P-zombie Argument</a:t>
            </a:r>
          </a:p>
        </p:txBody>
      </p:sp>
    </p:spTree>
    <p:extLst>
      <p:ext uri="{BB962C8B-B14F-4D97-AF65-F5344CB8AC3E}">
        <p14:creationId xmlns:p14="http://schemas.microsoft.com/office/powerpoint/2010/main" val="107647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C7BD5-1575-442E-7390-849F5B3216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311B8-ECD8-CAAD-B1AE-055DEEB153BA}"/>
              </a:ext>
            </a:extLst>
          </p:cNvPr>
          <p:cNvSpPr>
            <a:spLocks noGrp="1"/>
          </p:cNvSpPr>
          <p:nvPr>
            <p:ph type="title"/>
          </p:nvPr>
        </p:nvSpPr>
        <p:spPr>
          <a:xfrm>
            <a:off x="919119" y="12462"/>
            <a:ext cx="10353762" cy="970450"/>
          </a:xfrm>
        </p:spPr>
        <p:txBody>
          <a:bodyPr>
            <a:normAutofit/>
          </a:bodyPr>
          <a:lstStyle/>
          <a:p>
            <a:r>
              <a:rPr lang="en-AU" sz="4400" dirty="0"/>
              <a:t>The Zombie Argument</a:t>
            </a:r>
          </a:p>
        </p:txBody>
      </p:sp>
      <p:sp useBgFill="1">
        <p:nvSpPr>
          <p:cNvPr id="3" name="Content Placeholder 2">
            <a:extLst>
              <a:ext uri="{FF2B5EF4-FFF2-40B4-BE49-F238E27FC236}">
                <a16:creationId xmlns:a16="http://schemas.microsoft.com/office/drawing/2014/main" id="{9F6C1F33-FB1D-510C-748C-2B84829BAD67}"/>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Argument that consciousness cannot be entirely physical.</a:t>
            </a:r>
          </a:p>
          <a:p>
            <a:pPr lvl="0">
              <a:spcAft>
                <a:spcPts val="1200"/>
              </a:spcAft>
            </a:pPr>
            <a:r>
              <a:rPr lang="en-AU" sz="2400" dirty="0">
                <a:solidFill>
                  <a:schemeClr val="tx1"/>
                </a:solidFill>
              </a:rPr>
              <a:t>A philosophical zombie (p-zombie) is an exact physical duplicate of a person without any phenomenal conscious experience.</a:t>
            </a:r>
          </a:p>
          <a:p>
            <a:pPr lvl="0">
              <a:spcAft>
                <a:spcPts val="1200"/>
              </a:spcAft>
            </a:pPr>
            <a:r>
              <a:rPr lang="en-AU" sz="2400" dirty="0">
                <a:solidFill>
                  <a:schemeClr val="tx1"/>
                </a:solidFill>
              </a:rPr>
              <a:t>Here is the argument:</a:t>
            </a:r>
          </a:p>
          <a:p>
            <a:pPr lvl="1">
              <a:spcAft>
                <a:spcPts val="1200"/>
              </a:spcAft>
            </a:pPr>
            <a:r>
              <a:rPr lang="en-AU" sz="2200" dirty="0">
                <a:solidFill>
                  <a:schemeClr val="tx1"/>
                </a:solidFill>
              </a:rPr>
              <a:t>It is conceivable that zombies exist.</a:t>
            </a:r>
          </a:p>
          <a:p>
            <a:pPr lvl="1">
              <a:spcAft>
                <a:spcPts val="1200"/>
              </a:spcAft>
            </a:pPr>
            <a:r>
              <a:rPr lang="en-AU" sz="2200" dirty="0">
                <a:solidFill>
                  <a:schemeClr val="tx1"/>
                </a:solidFill>
              </a:rPr>
              <a:t>If something is conceivable, it is possible.</a:t>
            </a:r>
          </a:p>
          <a:p>
            <a:pPr lvl="1">
              <a:spcAft>
                <a:spcPts val="1200"/>
              </a:spcAft>
            </a:pPr>
            <a:r>
              <a:rPr lang="en-AU" sz="2200" dirty="0">
                <a:solidFill>
                  <a:schemeClr val="tx1"/>
                </a:solidFill>
              </a:rPr>
              <a:t>Therefore, p-zombies are possible.</a:t>
            </a:r>
          </a:p>
          <a:p>
            <a:pPr lvl="1">
              <a:spcAft>
                <a:spcPts val="1200"/>
              </a:spcAft>
            </a:pPr>
            <a:r>
              <a:rPr lang="en-AU" sz="2200" dirty="0">
                <a:solidFill>
                  <a:schemeClr val="tx1"/>
                </a:solidFill>
              </a:rPr>
              <a:t>But physicalism says zombies are impossible.</a:t>
            </a:r>
          </a:p>
          <a:p>
            <a:pPr lvl="1">
              <a:spcAft>
                <a:spcPts val="1200"/>
              </a:spcAft>
            </a:pPr>
            <a:r>
              <a:rPr lang="en-AU" sz="2200" dirty="0">
                <a:solidFill>
                  <a:schemeClr val="tx1"/>
                </a:solidFill>
              </a:rPr>
              <a:t>Therefore, physicalism is false.</a:t>
            </a:r>
          </a:p>
          <a:p>
            <a:pPr lvl="0">
              <a:spcAft>
                <a:spcPts val="1200"/>
              </a:spcAft>
            </a:pPr>
            <a:endParaRPr lang="en-AU" sz="2400" dirty="0">
              <a:solidFill>
                <a:schemeClr val="tx1"/>
              </a:solidFill>
            </a:endParaRP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pic>
        <p:nvPicPr>
          <p:cNvPr id="2050" name="Picture 2" descr="What is the Hard Problem of Consciousness? - Philosophy A Level">
            <a:extLst>
              <a:ext uri="{FF2B5EF4-FFF2-40B4-BE49-F238E27FC236}">
                <a16:creationId xmlns:a16="http://schemas.microsoft.com/office/drawing/2014/main" id="{60F7F261-EF79-CD57-D80A-DBB1B122DD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661630"/>
            <a:ext cx="571500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38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40A29-A966-5027-5129-1224348897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423AA-EDC6-7537-8035-4EBBD9FC6F64}"/>
              </a:ext>
            </a:extLst>
          </p:cNvPr>
          <p:cNvSpPr>
            <a:spLocks noGrp="1"/>
          </p:cNvSpPr>
          <p:nvPr>
            <p:ph type="title"/>
          </p:nvPr>
        </p:nvSpPr>
        <p:spPr>
          <a:xfrm>
            <a:off x="919119" y="12462"/>
            <a:ext cx="10353762" cy="970450"/>
          </a:xfrm>
        </p:spPr>
        <p:txBody>
          <a:bodyPr>
            <a:normAutofit/>
          </a:bodyPr>
          <a:lstStyle/>
          <a:p>
            <a:r>
              <a:rPr lang="en-AU" sz="4400" dirty="0"/>
              <a:t>Conceivability</a:t>
            </a:r>
          </a:p>
        </p:txBody>
      </p:sp>
      <p:sp useBgFill="1">
        <p:nvSpPr>
          <p:cNvPr id="3" name="Content Placeholder 2">
            <a:extLst>
              <a:ext uri="{FF2B5EF4-FFF2-40B4-BE49-F238E27FC236}">
                <a16:creationId xmlns:a16="http://schemas.microsoft.com/office/drawing/2014/main" id="{966BE6F1-EFB1-476F-E52B-8119CEDD2325}"/>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Core idea: if you conceive of something in enough detail and clarity, surely it is possible. Maybe not in our world, but in some logically-consistent world.</a:t>
            </a:r>
          </a:p>
          <a:p>
            <a:pPr lvl="0">
              <a:spcAft>
                <a:spcPts val="1200"/>
              </a:spcAft>
            </a:pPr>
            <a:r>
              <a:rPr lang="en-AU" sz="2400" dirty="0">
                <a:solidFill>
                  <a:schemeClr val="tx1"/>
                </a:solidFill>
              </a:rPr>
              <a:t>Problem: we can conceive of many things that aren’t possible.</a:t>
            </a:r>
          </a:p>
          <a:p>
            <a:pPr lvl="0">
              <a:spcAft>
                <a:spcPts val="1200"/>
              </a:spcAft>
            </a:pPr>
            <a:r>
              <a:rPr lang="en-AU" sz="2400" dirty="0">
                <a:solidFill>
                  <a:schemeClr val="tx1"/>
                </a:solidFill>
              </a:rPr>
              <a:t>Examples: truth and falsity of mathematical theorems, existence and non-existence of God, time-travel in movies</a:t>
            </a:r>
          </a:p>
          <a:p>
            <a:r>
              <a:rPr lang="en-AU" sz="2400" dirty="0">
                <a:solidFill>
                  <a:schemeClr val="tx1"/>
                </a:solidFill>
              </a:rPr>
              <a:t>Response: focus not on actual conceivability but idealist conceivability. (see </a:t>
            </a:r>
            <a:r>
              <a:rPr lang="en-US" sz="2400" dirty="0">
                <a:effectLst/>
              </a:rPr>
              <a:t>David J. Chalmers, ‘Does Conceivability Entail Possibility?’).</a:t>
            </a:r>
          </a:p>
          <a:p>
            <a:pPr lvl="2">
              <a:spcAft>
                <a:spcPts val="1200"/>
              </a:spcAft>
            </a:pPr>
            <a:endParaRPr lang="en-AU" sz="24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4206950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AB90A-031A-DE26-C149-A7E7C3CB21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EED8A5-FF44-6EEB-C4BC-B73CA8D4EDCB}"/>
              </a:ext>
            </a:extLst>
          </p:cNvPr>
          <p:cNvSpPr>
            <a:spLocks noGrp="1"/>
          </p:cNvSpPr>
          <p:nvPr>
            <p:ph type="title"/>
          </p:nvPr>
        </p:nvSpPr>
        <p:spPr>
          <a:xfrm>
            <a:off x="919119" y="12462"/>
            <a:ext cx="10353762" cy="970450"/>
          </a:xfrm>
        </p:spPr>
        <p:txBody>
          <a:bodyPr>
            <a:normAutofit/>
          </a:bodyPr>
          <a:lstStyle/>
          <a:p>
            <a:r>
              <a:rPr lang="en-AU" sz="4400" dirty="0"/>
              <a:t>Epistemic Response</a:t>
            </a:r>
          </a:p>
        </p:txBody>
      </p:sp>
      <p:sp useBgFill="1">
        <p:nvSpPr>
          <p:cNvPr id="3" name="Content Placeholder 2">
            <a:extLst>
              <a:ext uri="{FF2B5EF4-FFF2-40B4-BE49-F238E27FC236}">
                <a16:creationId xmlns:a16="http://schemas.microsoft.com/office/drawing/2014/main" id="{4D8AB42E-DF75-8CA3-1EFD-ACF97FF71560}"/>
              </a:ext>
            </a:extLst>
          </p:cNvPr>
          <p:cNvSpPr>
            <a:spLocks noGrp="1"/>
          </p:cNvSpPr>
          <p:nvPr>
            <p:ph idx="1"/>
          </p:nvPr>
        </p:nvSpPr>
        <p:spPr>
          <a:xfrm>
            <a:off x="2" y="1066801"/>
            <a:ext cx="11906654" cy="5791200"/>
          </a:xfrm>
          <a:effectLst/>
        </p:spPr>
        <p:txBody>
          <a:bodyPr lIns="432000">
            <a:normAutofit/>
          </a:bodyPr>
          <a:lstStyle/>
          <a:p>
            <a:pPr marL="36900" lvl="0" indent="0">
              <a:spcAft>
                <a:spcPts val="1200"/>
              </a:spcAft>
              <a:buNone/>
            </a:pPr>
            <a:r>
              <a:rPr lang="en-AU" sz="2400" dirty="0">
                <a:solidFill>
                  <a:schemeClr val="tx1"/>
                </a:solidFill>
              </a:rPr>
              <a:t>“</a:t>
            </a:r>
            <a:r>
              <a:rPr lang="en-US" sz="2400" dirty="0">
                <a:effectLst/>
              </a:rPr>
              <a:t>The central thesis of Daniel </a:t>
            </a:r>
            <a:r>
              <a:rPr lang="en-US" sz="2400" dirty="0" err="1">
                <a:effectLst/>
              </a:rPr>
              <a:t>Stoljar's</a:t>
            </a:r>
            <a:r>
              <a:rPr lang="en-US" sz="2400" dirty="0">
                <a:effectLst/>
              </a:rPr>
              <a:t> book is that we are puzzled about consciousness only because we don't know enough about the non-conscious facts…</a:t>
            </a:r>
          </a:p>
          <a:p>
            <a:pPr marL="36900" lvl="0" indent="0">
              <a:spcAft>
                <a:spcPts val="1200"/>
              </a:spcAft>
              <a:buNone/>
            </a:pPr>
            <a:r>
              <a:rPr lang="en-US" sz="2400" dirty="0" err="1">
                <a:effectLst/>
              </a:rPr>
              <a:t>Stoljar</a:t>
            </a:r>
            <a:r>
              <a:rPr lang="en-US" sz="2400" dirty="0">
                <a:effectLst/>
              </a:rPr>
              <a:t> bolsters his more moderate epistemic view by instancing cases from the history of science.  Descartes argued on a priori grounds that a purely physical being could not possibly use language intelligently.  C.D. Broad argued similarly that the chemical facts of this world must be metaphysically distinct from the physical facts.  In both cases, </a:t>
            </a:r>
            <a:r>
              <a:rPr lang="en-US" sz="2400" dirty="0" err="1">
                <a:effectLst/>
              </a:rPr>
              <a:t>Stoljar</a:t>
            </a:r>
            <a:r>
              <a:rPr lang="en-US" sz="2400" dirty="0">
                <a:effectLst/>
              </a:rPr>
              <a:t> argues, their mistake arose from simple ignorance of relevant facts.  Descartes was unfamiliar with the modern notion of computation.  Broad did not know about the quantum theory of chemical bonding.  Once the ignorance was remedied, later thinkers had no difficulty in seeing how the physical facts determined both language use and chemical bonding.”</a:t>
            </a:r>
          </a:p>
          <a:p>
            <a:pPr marL="36900" indent="0">
              <a:spcAft>
                <a:spcPts val="1200"/>
              </a:spcAft>
              <a:buNone/>
            </a:pPr>
            <a:r>
              <a:rPr lang="en-AU" sz="2400" dirty="0">
                <a:effectLst/>
              </a:rPr>
              <a:t>David Papineau review of </a:t>
            </a:r>
            <a:r>
              <a:rPr lang="en-US" sz="2400" i="1" dirty="0">
                <a:effectLst/>
              </a:rPr>
              <a:t>Ignorance and Imagination: The Epistemic Origin of the Problem of Consciousness</a:t>
            </a:r>
          </a:p>
          <a:p>
            <a:pPr marL="36900" lvl="0" indent="0">
              <a:spcAft>
                <a:spcPts val="1200"/>
              </a:spcAft>
              <a:buNone/>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3272603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4614C-57E1-E912-10C4-62F46438FE56}"/>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7CAE3452-6D46-C21A-B210-091714CD626A}"/>
              </a:ext>
            </a:extLst>
          </p:cNvPr>
          <p:cNvSpPr>
            <a:spLocks noGrp="1"/>
          </p:cNvSpPr>
          <p:nvPr>
            <p:ph type="title"/>
          </p:nvPr>
        </p:nvSpPr>
        <p:spPr>
          <a:xfrm>
            <a:off x="1060315" y="1486734"/>
            <a:ext cx="10009762" cy="3884531"/>
          </a:xfrm>
        </p:spPr>
        <p:txBody>
          <a:bodyPr>
            <a:noAutofit/>
          </a:bodyPr>
          <a:lstStyle/>
          <a:p>
            <a:r>
              <a:rPr lang="en-AU" sz="6600" dirty="0"/>
              <a:t>The Knowledge Argument</a:t>
            </a:r>
          </a:p>
        </p:txBody>
      </p:sp>
    </p:spTree>
    <p:extLst>
      <p:ext uri="{BB962C8B-B14F-4D97-AF65-F5344CB8AC3E}">
        <p14:creationId xmlns:p14="http://schemas.microsoft.com/office/powerpoint/2010/main" val="165995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231D1-4A84-7817-4D95-FC8AD9100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0F72EB-AD6E-3682-0206-E21C8E13F546}"/>
              </a:ext>
            </a:extLst>
          </p:cNvPr>
          <p:cNvSpPr>
            <a:spLocks noGrp="1"/>
          </p:cNvSpPr>
          <p:nvPr>
            <p:ph type="title"/>
          </p:nvPr>
        </p:nvSpPr>
        <p:spPr>
          <a:xfrm>
            <a:off x="919119" y="12462"/>
            <a:ext cx="10353762" cy="970450"/>
          </a:xfrm>
        </p:spPr>
        <p:txBody>
          <a:bodyPr>
            <a:normAutofit/>
          </a:bodyPr>
          <a:lstStyle/>
          <a:p>
            <a:r>
              <a:rPr lang="en-AU" sz="4400" dirty="0"/>
              <a:t>Mary’s Room Argument</a:t>
            </a:r>
          </a:p>
        </p:txBody>
      </p:sp>
      <p:sp useBgFill="1">
        <p:nvSpPr>
          <p:cNvPr id="3" name="Content Placeholder 2">
            <a:extLst>
              <a:ext uri="{FF2B5EF4-FFF2-40B4-BE49-F238E27FC236}">
                <a16:creationId xmlns:a16="http://schemas.microsoft.com/office/drawing/2014/main" id="{A8875FCE-AEB1-626E-09A9-98F80D0C9820}"/>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Argument that consciousness cannot be entirely physical.</a:t>
            </a:r>
          </a:p>
          <a:p>
            <a:pPr lvl="0">
              <a:spcAft>
                <a:spcPts val="1200"/>
              </a:spcAft>
            </a:pPr>
            <a:r>
              <a:rPr lang="en-AU" sz="2400" dirty="0">
                <a:solidFill>
                  <a:schemeClr val="tx1"/>
                </a:solidFill>
              </a:rPr>
              <a:t>Mary is a brilliant scientist who knows </a:t>
            </a:r>
            <a:r>
              <a:rPr lang="en-AU" sz="2400" i="1" dirty="0">
                <a:solidFill>
                  <a:schemeClr val="tx1"/>
                </a:solidFill>
              </a:rPr>
              <a:t>all</a:t>
            </a:r>
            <a:r>
              <a:rPr lang="en-AU" sz="2400" dirty="0">
                <a:solidFill>
                  <a:schemeClr val="tx1"/>
                </a:solidFill>
              </a:rPr>
              <a:t> facts about optics, colour vision, etc.</a:t>
            </a:r>
          </a:p>
          <a:p>
            <a:pPr lvl="0">
              <a:spcAft>
                <a:spcPts val="1200"/>
              </a:spcAft>
            </a:pPr>
            <a:r>
              <a:rPr lang="en-AU" sz="2400" dirty="0">
                <a:solidFill>
                  <a:schemeClr val="tx1"/>
                </a:solidFill>
              </a:rPr>
              <a:t>She lives in a black and white room all her life until one day she goes outside.</a:t>
            </a:r>
          </a:p>
          <a:p>
            <a:pPr lvl="0">
              <a:spcAft>
                <a:spcPts val="1200"/>
              </a:spcAft>
            </a:pPr>
            <a:r>
              <a:rPr lang="en-AU" sz="2400" dirty="0">
                <a:solidFill>
                  <a:schemeClr val="tx1"/>
                </a:solidFill>
              </a:rPr>
              <a:t>Here is the argument:</a:t>
            </a:r>
          </a:p>
          <a:p>
            <a:pPr lvl="1">
              <a:spcAft>
                <a:spcPts val="1200"/>
              </a:spcAft>
            </a:pPr>
            <a:r>
              <a:rPr lang="en-AU" sz="2200" dirty="0">
                <a:solidFill>
                  <a:schemeClr val="tx1"/>
                </a:solidFill>
              </a:rPr>
              <a:t>Upon seeing colour, Mary learns something new.</a:t>
            </a:r>
          </a:p>
          <a:p>
            <a:pPr lvl="1">
              <a:spcAft>
                <a:spcPts val="1200"/>
              </a:spcAft>
            </a:pPr>
            <a:r>
              <a:rPr lang="en-AU" sz="2200" dirty="0">
                <a:solidFill>
                  <a:schemeClr val="tx1"/>
                </a:solidFill>
              </a:rPr>
              <a:t>But she already know all relevant physical facts.</a:t>
            </a:r>
          </a:p>
          <a:p>
            <a:pPr lvl="1">
              <a:spcAft>
                <a:spcPts val="1200"/>
              </a:spcAft>
            </a:pPr>
            <a:r>
              <a:rPr lang="en-AU" sz="2200" dirty="0">
                <a:solidFill>
                  <a:schemeClr val="tx1"/>
                </a:solidFill>
              </a:rPr>
              <a:t>Therefore, she must have learned a non-physical fact.</a:t>
            </a:r>
          </a:p>
          <a:p>
            <a:pPr lvl="1">
              <a:spcAft>
                <a:spcPts val="1200"/>
              </a:spcAft>
            </a:pPr>
            <a:r>
              <a:rPr lang="en-AU" sz="2200" dirty="0">
                <a:solidFill>
                  <a:schemeClr val="tx1"/>
                </a:solidFill>
              </a:rPr>
              <a:t>But physicalism says there are no non-physical facts.</a:t>
            </a:r>
          </a:p>
          <a:p>
            <a:pPr lvl="1">
              <a:spcAft>
                <a:spcPts val="1200"/>
              </a:spcAft>
            </a:pPr>
            <a:r>
              <a:rPr lang="en-AU" sz="2200" dirty="0">
                <a:solidFill>
                  <a:schemeClr val="tx1"/>
                </a:solidFill>
              </a:rPr>
              <a:t>Therefore, physicalism is false.</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pic>
        <p:nvPicPr>
          <p:cNvPr id="3074" name="Picture 2" descr="Мария глядит и рукой шевелит: egovoru — LiveJournal">
            <a:extLst>
              <a:ext uri="{FF2B5EF4-FFF2-40B4-BE49-F238E27FC236}">
                <a16:creationId xmlns:a16="http://schemas.microsoft.com/office/drawing/2014/main" id="{E5CDE5DB-5FB7-3CFE-2EFC-A5336E6949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99" r="1905"/>
          <a:stretch>
            <a:fillRect/>
          </a:stretch>
        </p:blipFill>
        <p:spPr bwMode="auto">
          <a:xfrm>
            <a:off x="7568119" y="3190672"/>
            <a:ext cx="4105071" cy="301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46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500"/>
                                        <p:tgtEl>
                                          <p:spTgt spid="3">
                                            <p:txEl>
                                              <p:pRg st="6" end="6"/>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11FFB-EDB0-1B4D-F439-AAAA710A1B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4FCD9-5F99-178A-5C25-7AED1C3F6BCF}"/>
              </a:ext>
            </a:extLst>
          </p:cNvPr>
          <p:cNvSpPr>
            <a:spLocks noGrp="1"/>
          </p:cNvSpPr>
          <p:nvPr>
            <p:ph type="title"/>
          </p:nvPr>
        </p:nvSpPr>
        <p:spPr>
          <a:xfrm>
            <a:off x="919119" y="12462"/>
            <a:ext cx="10353762" cy="970450"/>
          </a:xfrm>
        </p:spPr>
        <p:txBody>
          <a:bodyPr>
            <a:normAutofit/>
          </a:bodyPr>
          <a:lstStyle/>
          <a:p>
            <a:r>
              <a:rPr lang="en-AU" sz="4400" dirty="0"/>
              <a:t>Phenomenal Concept Response</a:t>
            </a:r>
          </a:p>
        </p:txBody>
      </p:sp>
      <p:sp useBgFill="1">
        <p:nvSpPr>
          <p:cNvPr id="3" name="Content Placeholder 2">
            <a:extLst>
              <a:ext uri="{FF2B5EF4-FFF2-40B4-BE49-F238E27FC236}">
                <a16:creationId xmlns:a16="http://schemas.microsoft.com/office/drawing/2014/main" id="{F6169F72-33E2-03A8-B5D3-7E152C4416BE}"/>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AU" sz="2400" dirty="0">
                <a:solidFill>
                  <a:schemeClr val="tx1"/>
                </a:solidFill>
              </a:rPr>
              <a:t>Mary may know all the descriptive physical facts without knowing ‘what it is like’ to see colour.</a:t>
            </a:r>
          </a:p>
          <a:p>
            <a:pPr lvl="0">
              <a:spcAft>
                <a:spcPts val="1200"/>
              </a:spcAft>
            </a:pPr>
            <a:r>
              <a:rPr lang="en-AU" sz="2400" dirty="0">
                <a:solidFill>
                  <a:schemeClr val="tx1"/>
                </a:solidFill>
              </a:rPr>
              <a:t>This is because the same fact can be represented in different ways.</a:t>
            </a:r>
          </a:p>
          <a:p>
            <a:pPr lvl="0">
              <a:spcAft>
                <a:spcPts val="1200"/>
              </a:spcAft>
            </a:pPr>
            <a:r>
              <a:rPr lang="en-AU" sz="2400" dirty="0">
                <a:solidFill>
                  <a:schemeClr val="tx1"/>
                </a:solidFill>
              </a:rPr>
              <a:t>Sense and reference example of Venus as Morning vs Evening star.</a:t>
            </a:r>
          </a:p>
          <a:p>
            <a:pPr lvl="0">
              <a:spcAft>
                <a:spcPts val="1200"/>
              </a:spcAft>
            </a:pPr>
            <a:r>
              <a:rPr lang="en-AU" sz="2400" dirty="0">
                <a:solidFill>
                  <a:schemeClr val="tx1"/>
                </a:solidFill>
              </a:rPr>
              <a:t>Phenomenal concepts are mental representations of some physical state.</a:t>
            </a:r>
          </a:p>
          <a:p>
            <a:pPr lvl="0">
              <a:spcAft>
                <a:spcPts val="1200"/>
              </a:spcAft>
            </a:pPr>
            <a:r>
              <a:rPr lang="en-AU" sz="2400" dirty="0">
                <a:solidFill>
                  <a:schemeClr val="tx1"/>
                </a:solidFill>
              </a:rPr>
              <a:t>The idea is that the only way to obtain a phenomenal concept is to be in the right circumstances to acquire it through experience.</a:t>
            </a:r>
          </a:p>
          <a:p>
            <a:pPr lvl="0">
              <a:spcAft>
                <a:spcPts val="1200"/>
              </a:spcAft>
            </a:pPr>
            <a:r>
              <a:rPr lang="en-AU" sz="2400" dirty="0">
                <a:solidFill>
                  <a:schemeClr val="tx1"/>
                </a:solidFill>
              </a:rPr>
              <a:t>You can’t acquire phenomenal concepts by reading science books.</a:t>
            </a:r>
            <a:endParaRPr lang="en-AU" sz="2200" dirty="0">
              <a:solidFill>
                <a:schemeClr val="tx1"/>
              </a:solidFill>
            </a:endParaRPr>
          </a:p>
          <a:p>
            <a:pPr lvl="0">
              <a:spcAft>
                <a:spcPts val="1200"/>
              </a:spcAft>
            </a:pPr>
            <a:endParaRPr lang="en-AU" sz="2400" dirty="0">
              <a:solidFill>
                <a:schemeClr val="tx1"/>
              </a:solidFill>
            </a:endParaRPr>
          </a:p>
          <a:p>
            <a:pPr lvl="2">
              <a:spcAft>
                <a:spcPts val="1200"/>
              </a:spcAft>
            </a:pPr>
            <a:endParaRPr lang="en-AU" sz="20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361296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B82A4-54D9-FC1B-D945-F0B4F7AE3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DC1356-1013-9CB6-F561-30A33BF1A49B}"/>
              </a:ext>
            </a:extLst>
          </p:cNvPr>
          <p:cNvSpPr>
            <a:spLocks noGrp="1"/>
          </p:cNvSpPr>
          <p:nvPr>
            <p:ph type="title"/>
          </p:nvPr>
        </p:nvSpPr>
        <p:spPr>
          <a:xfrm>
            <a:off x="919119" y="12462"/>
            <a:ext cx="10353762" cy="970450"/>
          </a:xfrm>
        </p:spPr>
        <p:txBody>
          <a:bodyPr>
            <a:normAutofit/>
          </a:bodyPr>
          <a:lstStyle/>
          <a:p>
            <a:r>
              <a:rPr lang="en-AU" sz="4400" dirty="0"/>
              <a:t>Phenomenal Concept Response</a:t>
            </a:r>
          </a:p>
        </p:txBody>
      </p:sp>
      <p:sp useBgFill="1">
        <p:nvSpPr>
          <p:cNvPr id="3" name="Content Placeholder 2">
            <a:extLst>
              <a:ext uri="{FF2B5EF4-FFF2-40B4-BE49-F238E27FC236}">
                <a16:creationId xmlns:a16="http://schemas.microsoft.com/office/drawing/2014/main" id="{2ABE5816-D6CB-8F20-6C9A-215426B21886}"/>
              </a:ext>
            </a:extLst>
          </p:cNvPr>
          <p:cNvSpPr>
            <a:spLocks noGrp="1"/>
          </p:cNvSpPr>
          <p:nvPr>
            <p:ph idx="1"/>
          </p:nvPr>
        </p:nvSpPr>
        <p:spPr>
          <a:xfrm>
            <a:off x="2" y="1066801"/>
            <a:ext cx="11906654" cy="5791200"/>
          </a:xfrm>
          <a:effectLst/>
        </p:spPr>
        <p:txBody>
          <a:bodyPr lIns="432000">
            <a:normAutofit/>
          </a:bodyPr>
          <a:lstStyle/>
          <a:p>
            <a:pPr lvl="0">
              <a:spcAft>
                <a:spcPts val="1200"/>
              </a:spcAft>
            </a:pPr>
            <a:r>
              <a:rPr lang="en-US" sz="2400" dirty="0">
                <a:effectLst/>
              </a:rPr>
              <a:t>“Given that properties are constituted by the world and not by our concepts’, Brian Loar comments, ‘it is fair of the physicalist to request a justification of the assumption that conceptually distinct concepts </a:t>
            </a:r>
            <a:r>
              <a:rPr lang="en-US" sz="2400" i="1" dirty="0">
                <a:effectLst/>
              </a:rPr>
              <a:t>must</a:t>
            </a:r>
            <a:r>
              <a:rPr lang="en-US" sz="2400" dirty="0">
                <a:effectLst/>
              </a:rPr>
              <a:t> express metaphysically distinct properties’ He also argues that phenomenal concepts are ‘recognitional’, in contrast to physical concepts, which are ‘theoretical’. </a:t>
            </a:r>
          </a:p>
          <a:p>
            <a:pPr lvl="0">
              <a:spcAft>
                <a:spcPts val="1200"/>
              </a:spcAft>
            </a:pPr>
            <a:endParaRPr lang="en-US" sz="2400" dirty="0">
              <a:solidFill>
                <a:schemeClr val="tx1"/>
              </a:solidFill>
              <a:effectLst/>
            </a:endParaRPr>
          </a:p>
          <a:p>
            <a:pPr lvl="0">
              <a:spcAft>
                <a:spcPts val="1200"/>
              </a:spcAft>
            </a:pPr>
            <a:r>
              <a:rPr lang="en-US" sz="2400" dirty="0">
                <a:effectLst/>
              </a:rPr>
              <a:t>Brian Loar, ‘Phenomenal States’, in </a:t>
            </a:r>
            <a:r>
              <a:rPr lang="en-US" sz="2400" i="1" dirty="0">
                <a:effectLst/>
              </a:rPr>
              <a:t>Philosophical Perspectives</a:t>
            </a:r>
            <a:r>
              <a:rPr lang="en-US" sz="2400" dirty="0">
                <a:effectLst/>
              </a:rPr>
              <a:t>.</a:t>
            </a:r>
            <a:endParaRPr lang="en-AU" sz="2400" dirty="0">
              <a:solidFill>
                <a:schemeClr val="tx1"/>
              </a:solidFill>
            </a:endParaRPr>
          </a:p>
        </p:txBody>
      </p:sp>
    </p:spTree>
    <p:extLst>
      <p:ext uri="{BB962C8B-B14F-4D97-AF65-F5344CB8AC3E}">
        <p14:creationId xmlns:p14="http://schemas.microsoft.com/office/powerpoint/2010/main" val="3509174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27885-63F1-A3BC-0718-85723F28F8D9}"/>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F730763-1810-54F7-663F-70F396DBA98D}"/>
              </a:ext>
            </a:extLst>
          </p:cNvPr>
          <p:cNvSpPr>
            <a:spLocks noGrp="1"/>
          </p:cNvSpPr>
          <p:nvPr>
            <p:ph type="title"/>
          </p:nvPr>
        </p:nvSpPr>
        <p:spPr>
          <a:xfrm>
            <a:off x="919119" y="1473386"/>
            <a:ext cx="10353762" cy="3884531"/>
          </a:xfrm>
        </p:spPr>
        <p:txBody>
          <a:bodyPr>
            <a:noAutofit/>
          </a:bodyPr>
          <a:lstStyle/>
          <a:p>
            <a:r>
              <a:rPr lang="en-AU" sz="6600" dirty="0"/>
              <a:t>Conclusions</a:t>
            </a:r>
          </a:p>
        </p:txBody>
      </p:sp>
    </p:spTree>
    <p:extLst>
      <p:ext uri="{BB962C8B-B14F-4D97-AF65-F5344CB8AC3E}">
        <p14:creationId xmlns:p14="http://schemas.microsoft.com/office/powerpoint/2010/main" val="90246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Summary</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Consciousness is real but nothing ‘mystical’ or non-physical.</a:t>
            </a:r>
          </a:p>
          <a:p>
            <a:pPr>
              <a:spcAft>
                <a:spcPts val="1200"/>
              </a:spcAft>
            </a:pPr>
            <a:r>
              <a:rPr lang="en-AU" sz="2400" dirty="0">
                <a:solidFill>
                  <a:schemeClr val="tx1"/>
                </a:solidFill>
              </a:rPr>
              <a:t>We can understand conscious states as brain states that instantiate an integrated, widely-accessible, motivationally-salient mental representation.</a:t>
            </a:r>
          </a:p>
          <a:p>
            <a:pPr>
              <a:spcAft>
                <a:spcPts val="1200"/>
              </a:spcAft>
            </a:pPr>
            <a:r>
              <a:rPr lang="en-AU" sz="2400" dirty="0">
                <a:solidFill>
                  <a:schemeClr val="tx1"/>
                </a:solidFill>
              </a:rPr>
              <a:t>Appeals to the need for ‘something extra’ beyond the physical are based on lack of understanding and appeal to subjective sense of </a:t>
            </a:r>
            <a:r>
              <a:rPr lang="en-AU" sz="2400">
                <a:solidFill>
                  <a:schemeClr val="tx1"/>
                </a:solidFill>
              </a:rPr>
              <a:t>explanatory adequacy.</a:t>
            </a:r>
            <a:endParaRPr lang="en-AU" sz="2400" dirty="0">
              <a:solidFill>
                <a:schemeClr val="tx1"/>
              </a:solidFill>
            </a:endParaRPr>
          </a:p>
          <a:p>
            <a:pPr lvl="0">
              <a:spcAft>
                <a:spcPts val="1200"/>
              </a:spcAft>
            </a:pPr>
            <a:endParaRPr lang="en-AU" sz="2400" dirty="0">
              <a:solidFill>
                <a:schemeClr val="tx1"/>
              </a:solidFill>
            </a:endParaRP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1310112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66EF8-983B-E613-31A0-BE084D438842}"/>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68075191-AFD4-1160-A925-4BA12BC522AD}"/>
              </a:ext>
            </a:extLst>
          </p:cNvPr>
          <p:cNvSpPr>
            <a:spLocks noGrp="1"/>
          </p:cNvSpPr>
          <p:nvPr>
            <p:ph type="title"/>
          </p:nvPr>
        </p:nvSpPr>
        <p:spPr>
          <a:xfrm>
            <a:off x="919119" y="1473386"/>
            <a:ext cx="10353762" cy="3884531"/>
          </a:xfrm>
        </p:spPr>
        <p:txBody>
          <a:bodyPr>
            <a:noAutofit/>
          </a:bodyPr>
          <a:lstStyle/>
          <a:p>
            <a:r>
              <a:rPr lang="en-AU" sz="6600" dirty="0"/>
              <a:t>Questions and Discussion</a:t>
            </a:r>
          </a:p>
        </p:txBody>
      </p:sp>
    </p:spTree>
    <p:extLst>
      <p:ext uri="{BB962C8B-B14F-4D97-AF65-F5344CB8AC3E}">
        <p14:creationId xmlns:p14="http://schemas.microsoft.com/office/powerpoint/2010/main" val="426936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Template>
  <TotalTime>8042</TotalTime>
  <Words>2025</Words>
  <Application>Microsoft Office PowerPoint</Application>
  <PresentationFormat>Widescreen</PresentationFormat>
  <Paragraphs>176</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Calibri</vt:lpstr>
      <vt:lpstr>Calisto MT</vt:lpstr>
      <vt:lpstr>Wingdings 2</vt:lpstr>
      <vt:lpstr>Slate</vt:lpstr>
      <vt:lpstr>Consciousness Demystified: A Skeptics Guide to Qualia</vt:lpstr>
      <vt:lpstr>Defining Consciousness</vt:lpstr>
      <vt:lpstr>Definitions</vt:lpstr>
      <vt:lpstr>Definitions</vt:lpstr>
      <vt:lpstr>Example of ‘Consciousness Woo’</vt:lpstr>
      <vt:lpstr>Avoid Dubious Commitments</vt:lpstr>
      <vt:lpstr>Definition by Example</vt:lpstr>
      <vt:lpstr>Avoid Reifying Consciousness</vt:lpstr>
      <vt:lpstr>What Consciousness is For</vt:lpstr>
      <vt:lpstr>Functional vs Phenomenal</vt:lpstr>
      <vt:lpstr>Functional vs Phenomenal</vt:lpstr>
      <vt:lpstr>Integrated Representation</vt:lpstr>
      <vt:lpstr>Widely Accessible Information</vt:lpstr>
      <vt:lpstr>Motivational Salience</vt:lpstr>
      <vt:lpstr>Easy vs Hard Problems</vt:lpstr>
      <vt:lpstr>The Explanatory Gap</vt:lpstr>
      <vt:lpstr>Functional Explanation Revisited</vt:lpstr>
      <vt:lpstr>The P-zombie Argument</vt:lpstr>
      <vt:lpstr>The Zombie Argument</vt:lpstr>
      <vt:lpstr>Conceivability</vt:lpstr>
      <vt:lpstr>Epistemic Response</vt:lpstr>
      <vt:lpstr>The Knowledge Argument</vt:lpstr>
      <vt:lpstr>Mary’s Room Argument</vt:lpstr>
      <vt:lpstr>Phenomenal Concept Response</vt:lpstr>
      <vt:lpstr>Phenomenal Concept Response</vt:lpstr>
      <vt:lpstr>Conclusions</vt:lpstr>
      <vt:lpstr>Summary</vt:lpstr>
      <vt:lpstr>Questions and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Fodor</dc:creator>
  <cp:lastModifiedBy>James Fodor</cp:lastModifiedBy>
  <cp:revision>278</cp:revision>
  <dcterms:created xsi:type="dcterms:W3CDTF">2022-03-03T22:42:08Z</dcterms:created>
  <dcterms:modified xsi:type="dcterms:W3CDTF">2025-06-16T13:09:09Z</dcterms:modified>
</cp:coreProperties>
</file>