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44" r:id="rId1"/>
  </p:sldMasterIdLst>
  <p:notesMasterIdLst>
    <p:notesMasterId r:id="rId10"/>
  </p:notesMasterIdLst>
  <p:sldIdLst>
    <p:sldId id="256" r:id="rId2"/>
    <p:sldId id="440" r:id="rId3"/>
    <p:sldId id="438" r:id="rId4"/>
    <p:sldId id="400" r:id="rId5"/>
    <p:sldId id="442" r:id="rId6"/>
    <p:sldId id="439" r:id="rId7"/>
    <p:sldId id="441" r:id="rId8"/>
    <p:sldId id="437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89" autoAdjust="0"/>
    <p:restoredTop sz="96778" autoAdjust="0"/>
  </p:normalViewPr>
  <p:slideViewPr>
    <p:cSldViewPr>
      <p:cViewPr>
        <p:scale>
          <a:sx n="100" d="100"/>
          <a:sy n="100" d="100"/>
        </p:scale>
        <p:origin x="-1284" y="-4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276369-9B3B-44A6-ADEF-FE9FD5158550}" type="datetimeFigureOut">
              <a:rPr lang="en-AU" smtClean="0"/>
              <a:pPr/>
              <a:t>2/09/2020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85A5CF-CD5B-48A1-BBB4-5E4D41ED2AF5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</a:t>
            </a:fld>
            <a:endParaRPr lang="en-A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</a:t>
            </a:fld>
            <a:endParaRPr lang="en-A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3</a:t>
            </a:fld>
            <a:endParaRPr lang="en-A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4</a:t>
            </a:fld>
            <a:endParaRPr lang="en-A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5</a:t>
            </a:fld>
            <a:endParaRPr lang="en-A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6</a:t>
            </a:fld>
            <a:endParaRPr lang="en-A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7</a:t>
            </a:fld>
            <a:endParaRPr lang="en-A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8</a:t>
            </a:fld>
            <a:endParaRPr lang="en-A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2/09/2020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2/09/2020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2/09/2020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2/09/2020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2/09/2020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2/09/2020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2/09/2020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2/09/2020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2/09/2020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2/09/2020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2/09/2020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D32AD-F116-461C-A70E-C6F32922ABAF}" type="datetimeFigureOut">
              <a:rPr lang="en-AU" smtClean="0"/>
              <a:pPr/>
              <a:t>2/09/2020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gif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atom illustration"/>
          <p:cNvPicPr>
            <a:picLocks noChangeAspect="1" noChangeArrowheads="1"/>
          </p:cNvPicPr>
          <p:nvPr/>
        </p:nvPicPr>
        <p:blipFill>
          <a:blip r:embed="rId3" cstate="print"/>
          <a:srcRect l="1963" r="1963"/>
          <a:stretch>
            <a:fillRect/>
          </a:stretch>
        </p:blipFill>
        <p:spPr bwMode="auto">
          <a:xfrm>
            <a:off x="0" y="404664"/>
            <a:ext cx="9144000" cy="5360649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772816"/>
            <a:ext cx="9144000" cy="2622153"/>
          </a:xfrm>
        </p:spPr>
        <p:txBody>
          <a:bodyPr>
            <a:noAutofit/>
          </a:bodyPr>
          <a:lstStyle/>
          <a:p>
            <a:r>
              <a:rPr lang="en-AU" sz="8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The Unity of Knowledge</a:t>
            </a:r>
            <a:endParaRPr lang="en-AU" sz="8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sto MT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5902424"/>
            <a:ext cx="6400800" cy="694928"/>
          </a:xfrm>
        </p:spPr>
        <p:txBody>
          <a:bodyPr>
            <a:normAutofit/>
          </a:bodyPr>
          <a:lstStyle/>
          <a:p>
            <a:r>
              <a:rPr lang="en-A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James Fodor, </a:t>
            </a:r>
            <a:r>
              <a:rPr lang="en-A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September 2020</a:t>
            </a:r>
            <a:endParaRPr lang="en-AU" sz="3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sto M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Academic Disciplines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6018" name="Picture 2" descr="https://upload.wikimedia.org/wikipedia/commons/7/7c/Disciplines_mind_map.jpg"/>
          <p:cNvPicPr>
            <a:picLocks noChangeAspect="1" noChangeArrowheads="1"/>
          </p:cNvPicPr>
          <p:nvPr/>
        </p:nvPicPr>
        <p:blipFill>
          <a:blip r:embed="rId3" cstate="print"/>
          <a:srcRect l="4059" r="2579"/>
          <a:stretch>
            <a:fillRect/>
          </a:stretch>
        </p:blipFill>
        <p:spPr bwMode="auto">
          <a:xfrm>
            <a:off x="35496" y="1340768"/>
            <a:ext cx="9036496" cy="51324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Knowledge is Connected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374" name="Picture 6" descr="http://www.ivoronline.com/Science/Genetics/Tutorials/Coding_files/image01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7064" y="1196752"/>
            <a:ext cx="1997022" cy="1834000"/>
          </a:xfrm>
          <a:prstGeom prst="rect">
            <a:avLst/>
          </a:prstGeom>
          <a:noFill/>
        </p:spPr>
      </p:pic>
      <p:pic>
        <p:nvPicPr>
          <p:cNvPr id="58378" name="Picture 10" descr="Image result for protein structur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2118" y="1124744"/>
            <a:ext cx="1944216" cy="1944216"/>
          </a:xfrm>
          <a:prstGeom prst="rect">
            <a:avLst/>
          </a:prstGeom>
          <a:noFill/>
        </p:spPr>
      </p:pic>
      <p:pic>
        <p:nvPicPr>
          <p:cNvPr id="58380" name="Picture 12" descr="Image result for atomic orbitals 3d"/>
          <p:cNvPicPr>
            <a:picLocks noChangeAspect="1" noChangeArrowheads="1"/>
          </p:cNvPicPr>
          <p:nvPr/>
        </p:nvPicPr>
        <p:blipFill>
          <a:blip r:embed="rId5" cstate="print"/>
          <a:srcRect l="18181" t="12121" r="50000" b="54545"/>
          <a:stretch>
            <a:fillRect/>
          </a:stretch>
        </p:blipFill>
        <p:spPr bwMode="auto">
          <a:xfrm>
            <a:off x="2607622" y="1196752"/>
            <a:ext cx="1649638" cy="1728192"/>
          </a:xfrm>
          <a:prstGeom prst="rect">
            <a:avLst/>
          </a:prstGeom>
          <a:noFill/>
        </p:spPr>
      </p:pic>
      <p:pic>
        <p:nvPicPr>
          <p:cNvPr id="58384" name="Picture 16" descr="https://suchideas.com/articles/physics/quantum/feynman-diagrams-virtual-particles/_static/molle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1358" y="1196752"/>
            <a:ext cx="1872208" cy="1658601"/>
          </a:xfrm>
          <a:prstGeom prst="rect">
            <a:avLst/>
          </a:prstGeom>
          <a:noFill/>
        </p:spPr>
      </p:pic>
      <p:pic>
        <p:nvPicPr>
          <p:cNvPr id="58386" name="Picture 18" descr="https://thumbs.dreamstime.com/z/d-render-neuron-realistic-40285154.jpg"/>
          <p:cNvPicPr>
            <a:picLocks noChangeAspect="1" noChangeArrowheads="1"/>
          </p:cNvPicPr>
          <p:nvPr/>
        </p:nvPicPr>
        <p:blipFill>
          <a:blip r:embed="rId7" cstate="print"/>
          <a:srcRect l="19428" t="3160" r="21445" b="10735"/>
          <a:stretch>
            <a:fillRect/>
          </a:stretch>
        </p:blipFill>
        <p:spPr bwMode="auto">
          <a:xfrm>
            <a:off x="5415934" y="3356992"/>
            <a:ext cx="1296144" cy="2018281"/>
          </a:xfrm>
          <a:prstGeom prst="rect">
            <a:avLst/>
          </a:prstGeom>
          <a:noFill/>
        </p:spPr>
      </p:pic>
      <p:pic>
        <p:nvPicPr>
          <p:cNvPr id="58388" name="Picture 20" descr="Image result for visual system diagram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1283" y="5301208"/>
            <a:ext cx="2214331" cy="1368152"/>
          </a:xfrm>
          <a:prstGeom prst="rect">
            <a:avLst/>
          </a:prstGeom>
          <a:noFill/>
        </p:spPr>
      </p:pic>
      <p:pic>
        <p:nvPicPr>
          <p:cNvPr id="58392" name="Picture 24" descr="http://www.mpibpc.mpg.de/9547480/vesicle600.jpg"/>
          <p:cNvPicPr>
            <a:picLocks noChangeAspect="1" noChangeArrowheads="1"/>
          </p:cNvPicPr>
          <p:nvPr/>
        </p:nvPicPr>
        <p:blipFill>
          <a:blip r:embed="rId9" cstate="print"/>
          <a:srcRect t="11700" b="7800"/>
          <a:stretch>
            <a:fillRect/>
          </a:stretch>
        </p:blipFill>
        <p:spPr bwMode="auto">
          <a:xfrm>
            <a:off x="7216134" y="3670947"/>
            <a:ext cx="1728192" cy="1486245"/>
          </a:xfrm>
          <a:prstGeom prst="rect">
            <a:avLst/>
          </a:prstGeom>
          <a:noFill/>
        </p:spPr>
      </p:pic>
      <p:pic>
        <p:nvPicPr>
          <p:cNvPr id="58394" name="Picture 26" descr="http://homepages.herts.ac.uk/~comqvs/images/neuroConstruct_Large.jpg"/>
          <p:cNvPicPr>
            <a:picLocks noChangeAspect="1" noChangeArrowheads="1"/>
          </p:cNvPicPr>
          <p:nvPr/>
        </p:nvPicPr>
        <p:blipFill>
          <a:blip r:embed="rId10" cstate="print"/>
          <a:srcRect l="12798" t="6048" r="35037" b="9281"/>
          <a:stretch>
            <a:fillRect/>
          </a:stretch>
        </p:blipFill>
        <p:spPr bwMode="auto">
          <a:xfrm>
            <a:off x="3111678" y="3645024"/>
            <a:ext cx="1948452" cy="1440160"/>
          </a:xfrm>
          <a:prstGeom prst="rect">
            <a:avLst/>
          </a:prstGeom>
          <a:noFill/>
        </p:spPr>
      </p:pic>
      <p:pic>
        <p:nvPicPr>
          <p:cNvPr id="58396" name="Picture 28" descr="http://www.frontiersin.org/files/Articles/879/fnins-03-035/image_n/fnins-03-035-g003.gif"/>
          <p:cNvPicPr>
            <a:picLocks noChangeAspect="1" noChangeArrowheads="1"/>
          </p:cNvPicPr>
          <p:nvPr/>
        </p:nvPicPr>
        <p:blipFill>
          <a:blip r:embed="rId11" cstate="print"/>
          <a:srcRect l="4092" t="41019"/>
          <a:stretch>
            <a:fillRect/>
          </a:stretch>
        </p:blipFill>
        <p:spPr bwMode="auto">
          <a:xfrm>
            <a:off x="251520" y="3356992"/>
            <a:ext cx="2160240" cy="1656184"/>
          </a:xfrm>
          <a:prstGeom prst="rect">
            <a:avLst/>
          </a:prstGeom>
          <a:noFill/>
        </p:spPr>
      </p:pic>
      <p:sp>
        <p:nvSpPr>
          <p:cNvPr id="13" name="Right Arrow 12"/>
          <p:cNvSpPr/>
          <p:nvPr/>
        </p:nvSpPr>
        <p:spPr>
          <a:xfrm>
            <a:off x="2031558" y="1700808"/>
            <a:ext cx="576064" cy="72008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Right Arrow 13"/>
          <p:cNvSpPr/>
          <p:nvPr/>
        </p:nvSpPr>
        <p:spPr>
          <a:xfrm>
            <a:off x="4263806" y="1700808"/>
            <a:ext cx="576064" cy="72008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Right Arrow 14"/>
          <p:cNvSpPr/>
          <p:nvPr/>
        </p:nvSpPr>
        <p:spPr>
          <a:xfrm>
            <a:off x="6712078" y="1700808"/>
            <a:ext cx="576064" cy="72008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Right Arrow 15"/>
          <p:cNvSpPr/>
          <p:nvPr/>
        </p:nvSpPr>
        <p:spPr>
          <a:xfrm rot="5400000">
            <a:off x="7792198" y="2924944"/>
            <a:ext cx="576064" cy="72008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Right Arrow 16"/>
          <p:cNvSpPr/>
          <p:nvPr/>
        </p:nvSpPr>
        <p:spPr>
          <a:xfrm rot="10800000">
            <a:off x="6496054" y="3933055"/>
            <a:ext cx="576064" cy="72008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" name="Right Arrow 17"/>
          <p:cNvSpPr/>
          <p:nvPr/>
        </p:nvSpPr>
        <p:spPr>
          <a:xfrm rot="10800000">
            <a:off x="5127903" y="3933055"/>
            <a:ext cx="576064" cy="72008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Right Arrow 18"/>
          <p:cNvSpPr/>
          <p:nvPr/>
        </p:nvSpPr>
        <p:spPr>
          <a:xfrm rot="10800000">
            <a:off x="2339753" y="3933056"/>
            <a:ext cx="576064" cy="72008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Right Arrow 19"/>
          <p:cNvSpPr/>
          <p:nvPr/>
        </p:nvSpPr>
        <p:spPr>
          <a:xfrm rot="5400000">
            <a:off x="395536" y="4725144"/>
            <a:ext cx="576064" cy="72008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Right Arrow 20"/>
          <p:cNvSpPr/>
          <p:nvPr/>
        </p:nvSpPr>
        <p:spPr>
          <a:xfrm>
            <a:off x="2546251" y="5661248"/>
            <a:ext cx="576064" cy="72008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2" name="Right Arrow 21"/>
          <p:cNvSpPr/>
          <p:nvPr/>
        </p:nvSpPr>
        <p:spPr>
          <a:xfrm>
            <a:off x="4551838" y="5661248"/>
            <a:ext cx="576064" cy="72008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ight Arrow 22"/>
          <p:cNvSpPr/>
          <p:nvPr/>
        </p:nvSpPr>
        <p:spPr>
          <a:xfrm>
            <a:off x="6928102" y="5661248"/>
            <a:ext cx="576064" cy="72008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43010" name="Picture 2" descr="https://static.turbosquid.com/Preview/2014/05/26__08_06_48/Face(Main).jpgc56d3950-5fad-4465-947d-329604d5294fLarger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130728" y="5301208"/>
            <a:ext cx="1368152" cy="1368152"/>
          </a:xfrm>
          <a:prstGeom prst="rect">
            <a:avLst/>
          </a:prstGeom>
          <a:noFill/>
        </p:spPr>
      </p:pic>
      <p:pic>
        <p:nvPicPr>
          <p:cNvPr id="43012" name="Picture 4" descr="https://image.freepik.com/free-vector/social-network-connections_1010-422.jpg"/>
          <p:cNvPicPr>
            <a:picLocks noChangeAspect="1" noChangeArrowheads="1"/>
          </p:cNvPicPr>
          <p:nvPr/>
        </p:nvPicPr>
        <p:blipFill>
          <a:blip r:embed="rId13" cstate="print"/>
          <a:srcRect l="6038" t="9661" r="5803" b="23918"/>
          <a:stretch>
            <a:fillRect/>
          </a:stretch>
        </p:blipFill>
        <p:spPr bwMode="auto">
          <a:xfrm>
            <a:off x="5199910" y="5373216"/>
            <a:ext cx="1624761" cy="1224135"/>
          </a:xfrm>
          <a:prstGeom prst="rect">
            <a:avLst/>
          </a:prstGeom>
          <a:noFill/>
        </p:spPr>
      </p:pic>
      <p:pic>
        <p:nvPicPr>
          <p:cNvPr id="43014" name="Picture 6" descr="http://www.pngall.com/wp-content/uploads/2016/06/Earth-PNG-Pic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603558" y="5256584"/>
            <a:ext cx="1412776" cy="1412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Scientific Models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418" name="Picture 2" descr="Scientific modeling | science | Britannic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1052736"/>
            <a:ext cx="5526614" cy="5704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Science &amp; Philosophy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162" name="Picture 2" descr="Philosophy of science: the scientific method - ppt video online downloa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268760"/>
            <a:ext cx="6984776" cy="52385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How to Find Things Out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467544" y="1268760"/>
            <a:ext cx="74888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AU" sz="2800" dirty="0" smtClean="0"/>
              <a:t>Ask ‘what’, ‘how’, and ‘why’.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AU" sz="2800" dirty="0" smtClean="0"/>
              <a:t>Ask ‘how do you know?’</a:t>
            </a:r>
            <a:endParaRPr lang="en-AU" sz="2800" dirty="0" smtClean="0"/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AU" sz="2800" dirty="0" smtClean="0"/>
              <a:t>Look at things from different perspectives.</a:t>
            </a:r>
            <a:endParaRPr lang="en-A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Bring Order to Chaos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0114" name="Picture 2" descr="Libro: Ex Post Fact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1772816"/>
            <a:ext cx="6404569" cy="42291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My </a:t>
            </a:r>
            <a:r>
              <a:rPr lang="en-AU" sz="5400" dirty="0" smtClean="0">
                <a:latin typeface="Book Antiqua" pitchFamily="18" charset="0"/>
              </a:rPr>
              <a:t>Podcast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7" name="Picture 1" descr="D:\My Podcast\Logos\New Logo 2.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1268760"/>
            <a:ext cx="5328592" cy="53285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10280</TotalTime>
  <Words>63</Words>
  <Application>Microsoft Office PowerPoint</Application>
  <PresentationFormat>On-screen Show (4:3)</PresentationFormat>
  <Paragraphs>20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The Unity of Knowledge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Fods12</dc:creator>
  <cp:lastModifiedBy>fods12@gmail.com</cp:lastModifiedBy>
  <cp:revision>674</cp:revision>
  <dcterms:created xsi:type="dcterms:W3CDTF">2014-03-21T04:49:25Z</dcterms:created>
  <dcterms:modified xsi:type="dcterms:W3CDTF">2020-09-02T16:34:39Z</dcterms:modified>
</cp:coreProperties>
</file>