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12"/>
  </p:notesMasterIdLst>
  <p:sldIdLst>
    <p:sldId id="256" r:id="rId2"/>
    <p:sldId id="442" r:id="rId3"/>
    <p:sldId id="451" r:id="rId4"/>
    <p:sldId id="443" r:id="rId5"/>
    <p:sldId id="447" r:id="rId6"/>
    <p:sldId id="448" r:id="rId7"/>
    <p:sldId id="449" r:id="rId8"/>
    <p:sldId id="450" r:id="rId9"/>
    <p:sldId id="452" r:id="rId10"/>
    <p:sldId id="44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48" autoAdjust="0"/>
    <p:restoredTop sz="96778" autoAdjust="0"/>
  </p:normalViewPr>
  <p:slideViewPr>
    <p:cSldViewPr>
      <p:cViewPr varScale="1">
        <p:scale>
          <a:sx n="101" d="100"/>
          <a:sy n="101" d="100"/>
        </p:scale>
        <p:origin x="1445" y="8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76369-9B3B-44A6-ADEF-FE9FD5158550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A5CF-CD5B-48A1-BBB4-5E4D41ED2AF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0453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250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13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011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9367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78957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0942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6122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heconversation.com/were-told-ai-neural-networks-learn-the-way-humans-do-a-neuroscientist-explains-why-thats-not-the-case-183993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54146A5B-42A6-EAFF-0CC2-A05802C8E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" y="1021804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508" y="44624"/>
            <a:ext cx="9144000" cy="2088232"/>
          </a:xfrm>
        </p:spPr>
        <p:txBody>
          <a:bodyPr>
            <a:noAutofit/>
          </a:bodyPr>
          <a:lstStyle/>
          <a:p>
            <a:r>
              <a:rPr lang="en-AU" sz="6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Human vs Machine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156758"/>
            <a:ext cx="6400800" cy="694928"/>
          </a:xfrm>
        </p:spPr>
        <p:txBody>
          <a:bodyPr>
            <a:noAutofit/>
          </a:bodyPr>
          <a:lstStyle/>
          <a:p>
            <a:r>
              <a:rPr lang="en-AU" sz="3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James Fodor, July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Modern AIs are Impressive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512B47EB-0601-8C28-0272-9218AFA7B6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" r="977"/>
          <a:stretch/>
        </p:blipFill>
        <p:spPr bwMode="auto">
          <a:xfrm>
            <a:off x="4788024" y="1627254"/>
            <a:ext cx="3809045" cy="207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C6E0DA-BF42-1ABB-8493-04A75A6F51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313" t="24801" r="31888" b="29274"/>
          <a:stretch/>
        </p:blipFill>
        <p:spPr>
          <a:xfrm>
            <a:off x="635885" y="1540449"/>
            <a:ext cx="3456384" cy="2362200"/>
          </a:xfrm>
          <a:prstGeom prst="rect">
            <a:avLst/>
          </a:prstGeom>
        </p:spPr>
      </p:pic>
      <p:pic>
        <p:nvPicPr>
          <p:cNvPr id="2052" name="Picture 4" descr="See the source image">
            <a:extLst>
              <a:ext uri="{FF2B5EF4-FFF2-40B4-BE49-F238E27FC236}">
                <a16:creationId xmlns:a16="http://schemas.microsoft.com/office/drawing/2014/main" id="{EF809AFF-9592-7968-D150-5E7BBE43E7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8"/>
          <a:stretch/>
        </p:blipFill>
        <p:spPr bwMode="auto">
          <a:xfrm>
            <a:off x="638943" y="4136451"/>
            <a:ext cx="3630150" cy="213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GATO - A general purpose AI from Deepmind Capable of performing 450+ tasks">
            <a:extLst>
              <a:ext uri="{FF2B5EF4-FFF2-40B4-BE49-F238E27FC236}">
                <a16:creationId xmlns:a16="http://schemas.microsoft.com/office/drawing/2014/main" id="{29C258A6-B00C-33C3-C6CD-E4CF1B3BB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134508"/>
            <a:ext cx="3803915" cy="213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Do AIs Think like Humans?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Human-like performance doesn’t imply human-like thinking.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921BE9-5E1D-DD15-1E46-C4D3A433D5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604" t="15001" r="36612" b="29000"/>
          <a:stretch/>
        </p:blipFill>
        <p:spPr>
          <a:xfrm>
            <a:off x="611560" y="2617273"/>
            <a:ext cx="3650762" cy="3404015"/>
          </a:xfrm>
          <a:prstGeom prst="rect">
            <a:avLst/>
          </a:prstGeom>
        </p:spPr>
      </p:pic>
      <p:pic>
        <p:nvPicPr>
          <p:cNvPr id="5122" name="Picture 2" descr="See the source image">
            <a:extLst>
              <a:ext uri="{FF2B5EF4-FFF2-40B4-BE49-F238E27FC236}">
                <a16:creationId xmlns:a16="http://schemas.microsoft.com/office/drawing/2014/main" id="{C5803D69-8C9C-4EE5-B078-CA2B9B3D74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0"/>
          <a:stretch/>
        </p:blipFill>
        <p:spPr bwMode="auto">
          <a:xfrm>
            <a:off x="4612616" y="2617272"/>
            <a:ext cx="3650762" cy="340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67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Artificial vs Biological NNs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Artificial neural networks are inspired by biological networks of neurons, but are very different.</a:t>
            </a:r>
          </a:p>
        </p:txBody>
      </p:sp>
      <p:pic>
        <p:nvPicPr>
          <p:cNvPr id="5124" name="Picture 4" descr="See the source image">
            <a:extLst>
              <a:ext uri="{FF2B5EF4-FFF2-40B4-BE49-F238E27FC236}">
                <a16:creationId xmlns:a16="http://schemas.microsoft.com/office/drawing/2014/main" id="{3A777E9A-D541-6E9B-8F9C-FC1649D7C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670316"/>
            <a:ext cx="4327726" cy="320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See the source image">
            <a:extLst>
              <a:ext uri="{FF2B5EF4-FFF2-40B4-BE49-F238E27FC236}">
                <a16:creationId xmlns:a16="http://schemas.microsoft.com/office/drawing/2014/main" id="{E3A5BACB-2688-933A-0507-06D32800A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70316"/>
            <a:ext cx="3037701" cy="320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79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1. Training Data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Most AI models use way more training data than is plausible for humans.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04944A5-FEA2-277A-7EA4-A15DC5B03F0C}"/>
              </a:ext>
            </a:extLst>
          </p:cNvPr>
          <p:cNvGrpSpPr/>
          <p:nvPr/>
        </p:nvGrpSpPr>
        <p:grpSpPr>
          <a:xfrm>
            <a:off x="1309821" y="2852936"/>
            <a:ext cx="6596366" cy="2474555"/>
            <a:chOff x="1475656" y="3212976"/>
            <a:chExt cx="6596366" cy="247455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6B6712C-4665-5A36-1E47-0A9838F8A40A}"/>
                </a:ext>
              </a:extLst>
            </p:cNvPr>
            <p:cNvSpPr txBox="1"/>
            <p:nvPr/>
          </p:nvSpPr>
          <p:spPr>
            <a:xfrm>
              <a:off x="1624472" y="5318199"/>
              <a:ext cx="62987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Humans				150 Trillion    &lt; 1 Billion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4B7E925-07B4-ED78-E8D2-78B6BC31F4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1100" t="36000" r="31888" b="43000"/>
            <a:stretch/>
          </p:blipFill>
          <p:spPr>
            <a:xfrm>
              <a:off x="1475656" y="3212976"/>
              <a:ext cx="6596366" cy="21052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27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2. Supervised Learning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AI models are told the answer – humans usually aren’t.</a:t>
            </a:r>
          </a:p>
        </p:txBody>
      </p:sp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B82F3A7C-E264-0664-5B76-125B55A00F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0" r="20597"/>
          <a:stretch/>
        </p:blipFill>
        <p:spPr bwMode="auto">
          <a:xfrm>
            <a:off x="1835696" y="2060848"/>
            <a:ext cx="5760640" cy="428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99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3. </a:t>
            </a:r>
            <a:r>
              <a:rPr lang="en-AU" sz="5400" dirty="0" err="1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Backpropogation</a:t>
            </a:r>
            <a:endParaRPr lang="en-AU" sz="5400" dirty="0">
              <a:solidFill>
                <a:schemeClr val="bg1">
                  <a:lumMod val="95000"/>
                </a:schemeClr>
              </a:solidFill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AIs learn using </a:t>
            </a:r>
            <a:r>
              <a:rPr lang="en-AU" sz="2800" dirty="0" err="1">
                <a:solidFill>
                  <a:schemeClr val="bg1">
                    <a:lumMod val="95000"/>
                  </a:schemeClr>
                </a:solidFill>
              </a:rPr>
              <a:t>backpropogation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, which isn’t plausible in the brain.</a:t>
            </a:r>
          </a:p>
        </p:txBody>
      </p:sp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id="{1DA46B63-93FA-F1B1-F36C-DAC84D98E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841" y="2420888"/>
            <a:ext cx="7402325" cy="385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55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4. Structured Knowledge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Humans represent knowledge in terms of richly structured relations, which AIs often do not learn.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CCFA06-DEA2-60AB-8C00-076E664130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47" t="33201" r="46063" b="33200"/>
          <a:stretch/>
        </p:blipFill>
        <p:spPr>
          <a:xfrm>
            <a:off x="1123948" y="2636912"/>
            <a:ext cx="6896103" cy="373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91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Summary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FDAE820-2D63-C43A-3962-8B1EDA60EFBC}"/>
              </a:ext>
            </a:extLst>
          </p:cNvPr>
          <p:cNvSpPr txBox="1"/>
          <p:nvPr/>
        </p:nvSpPr>
        <p:spPr>
          <a:xfrm>
            <a:off x="467544" y="1196752"/>
            <a:ext cx="79928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Compared to humans, current AI: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Rely on much more training data.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Use supervised learning.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Use </a:t>
            </a:r>
            <a:r>
              <a:rPr lang="en-AU" sz="2800" dirty="0" err="1">
                <a:solidFill>
                  <a:schemeClr val="bg1">
                    <a:lumMod val="95000"/>
                  </a:schemeClr>
                </a:solidFill>
              </a:rPr>
              <a:t>backpropogation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Don’t form structured knowledge.</a:t>
            </a:r>
            <a:endParaRPr lang="en-AU" sz="16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9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Discussion/Questions?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FDAE820-2D63-C43A-3962-8B1EDA60EFBC}"/>
              </a:ext>
            </a:extLst>
          </p:cNvPr>
          <p:cNvSpPr txBox="1"/>
          <p:nvPr/>
        </p:nvSpPr>
        <p:spPr>
          <a:xfrm>
            <a:off x="467544" y="1196752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We still have much to learn about how humans represent and process information.</a:t>
            </a:r>
            <a:endParaRPr lang="en-AU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E2C406-DDB5-8DDF-AB34-D214665EB614}"/>
              </a:ext>
            </a:extLst>
          </p:cNvPr>
          <p:cNvSpPr txBox="1"/>
          <p:nvPr/>
        </p:nvSpPr>
        <p:spPr>
          <a:xfrm>
            <a:off x="395536" y="6047122"/>
            <a:ext cx="78488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600" dirty="0">
                <a:hlinkClick r:id="rId3"/>
              </a:rPr>
              <a:t>We're told AI neural networks 'learn' the way humans do. A neuroscientist explains why that's not the case (theconversation.com)</a:t>
            </a:r>
            <a:endParaRPr lang="en-AU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F5C2E5-FC66-6312-2692-FEED97DB41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401" r="31888" b="9401"/>
          <a:stretch/>
        </p:blipFill>
        <p:spPr>
          <a:xfrm>
            <a:off x="467544" y="2206711"/>
            <a:ext cx="6228184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69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139773</TotalTime>
  <Words>205</Words>
  <Application>Microsoft Office PowerPoint</Application>
  <PresentationFormat>On-screen Show (4:3)</PresentationFormat>
  <Paragraphs>35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Book Antiqua</vt:lpstr>
      <vt:lpstr>Calibri</vt:lpstr>
      <vt:lpstr>Calisto MT</vt:lpstr>
      <vt:lpstr>Times New Roman</vt:lpstr>
      <vt:lpstr>Office Theme</vt:lpstr>
      <vt:lpstr>Human vs Machine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James Fodor</cp:lastModifiedBy>
  <cp:revision>592</cp:revision>
  <dcterms:created xsi:type="dcterms:W3CDTF">2014-03-21T04:49:25Z</dcterms:created>
  <dcterms:modified xsi:type="dcterms:W3CDTF">2022-07-09T01:10:18Z</dcterms:modified>
</cp:coreProperties>
</file>