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7"/>
  </p:notesMasterIdLst>
  <p:sldIdLst>
    <p:sldId id="256" r:id="rId2"/>
    <p:sldId id="442" r:id="rId3"/>
    <p:sldId id="443" r:id="rId4"/>
    <p:sldId id="444" r:id="rId5"/>
    <p:sldId id="445" r:id="rId6"/>
    <p:sldId id="446" r:id="rId7"/>
    <p:sldId id="447" r:id="rId8"/>
    <p:sldId id="448" r:id="rId9"/>
    <p:sldId id="450" r:id="rId10"/>
    <p:sldId id="449" r:id="rId11"/>
    <p:sldId id="451" r:id="rId12"/>
    <p:sldId id="452" r:id="rId13"/>
    <p:sldId id="453" r:id="rId14"/>
    <p:sldId id="454" r:id="rId15"/>
    <p:sldId id="45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48" autoAdjust="0"/>
    <p:restoredTop sz="96778" autoAdjust="0"/>
  </p:normalViewPr>
  <p:slideViewPr>
    <p:cSldViewPr>
      <p:cViewPr varScale="1">
        <p:scale>
          <a:sx n="101" d="100"/>
          <a:sy n="101" d="100"/>
        </p:scale>
        <p:origin x="1445" y="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250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1526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2725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6122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3688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8302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9/07/2022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lato.stanford.edu/entries/naturalis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lato.stanford.edu/entries/moral-motivation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to.stanford.edu/entries/justice-distributiv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to.stanford.edu/entries/communitarianis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2B9274F-B672-DD57-1FA5-FA346247E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947" y="2636912"/>
            <a:ext cx="5854104" cy="307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1484907"/>
            <a:ext cx="8100392" cy="1080120"/>
          </a:xfrm>
        </p:spPr>
        <p:txBody>
          <a:bodyPr>
            <a:noAutofit/>
          </a:bodyPr>
          <a:lstStyle/>
          <a:p>
            <a:r>
              <a:rPr lang="en-AU" sz="6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And Its Critics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858369"/>
            <a:ext cx="6400800" cy="694928"/>
          </a:xfrm>
        </p:spPr>
        <p:txBody>
          <a:bodyPr>
            <a:noAutofit/>
          </a:bodyPr>
          <a:lstStyle/>
          <a:p>
            <a:r>
              <a:rPr lang="en-AU" sz="45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July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648BA1-62C8-CEA6-407B-5661F944B0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580" b="6311"/>
          <a:stretch/>
        </p:blipFill>
        <p:spPr>
          <a:xfrm>
            <a:off x="-1" y="8865"/>
            <a:ext cx="9144000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Criticism of EA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Effective Altruism is a very controversial movement.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Almost every aspect of EA is contested by someone.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Here we will focus on more fundamental philosophical disagreements.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Focus is on </a:t>
            </a:r>
            <a:r>
              <a:rPr lang="en-AU" sz="2800" i="1" dirty="0">
                <a:solidFill>
                  <a:schemeClr val="bg1">
                    <a:lumMod val="95000"/>
                  </a:schemeClr>
                </a:solidFill>
              </a:rPr>
              <a:t>understanding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 not (just) </a:t>
            </a:r>
            <a:r>
              <a:rPr lang="en-AU" sz="2800" i="1" dirty="0">
                <a:solidFill>
                  <a:schemeClr val="bg1">
                    <a:lumMod val="95000"/>
                  </a:schemeClr>
                </a:solidFill>
              </a:rPr>
              <a:t>rebutting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What I call ‘the EA view’ = a common view among EAs, not universal or official view.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Four ‘Isms’ Common in EA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Naturalism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Humeanism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Welfarism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Individualism</a:t>
            </a:r>
          </a:p>
        </p:txBody>
      </p:sp>
    </p:spTree>
    <p:extLst>
      <p:ext uri="{BB962C8B-B14F-4D97-AF65-F5344CB8AC3E}">
        <p14:creationId xmlns:p14="http://schemas.microsoft.com/office/powerpoint/2010/main" val="181279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Naturalism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The natural world all there is. Reality is exhausted by nature.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EA view 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(Naturalism): no Gods, spirits, magic, etc.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Who disagrees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: religious believers, spiritualists, panpsychists, dualists.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Relevant for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: debates about far future, afterlife, ethics, treatment of animals.</a:t>
            </a:r>
          </a:p>
          <a:p>
            <a:pPr lvl="0">
              <a:spcAft>
                <a:spcPts val="1200"/>
              </a:spcAft>
            </a:pPr>
            <a:endParaRPr lang="en-AU" sz="2800" dirty="0">
              <a:solidFill>
                <a:srgbClr val="0000FF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>
              <a:spcAft>
                <a:spcPts val="1200"/>
              </a:spcAft>
            </a:pPr>
            <a:endParaRPr lang="en-AU" dirty="0">
              <a:solidFill>
                <a:schemeClr val="bg1">
                  <a:lumMod val="95000"/>
                </a:schemeClr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bg1">
                  <a:lumMod val="95000"/>
                </a:schemeClr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>
              <a:spcAft>
                <a:spcPts val="1200"/>
              </a:spcAft>
            </a:pPr>
            <a:r>
              <a:rPr lang="en-AU" sz="1600" dirty="0">
                <a:solidFill>
                  <a:schemeClr val="bg1">
                    <a:lumMod val="9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Naturalism (Stanford Encyclopedia of Philosophy)</a:t>
            </a:r>
            <a:endParaRPr lang="en-A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18A37D-9A0C-2E9E-4280-92EFAABD01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714" y="4799263"/>
            <a:ext cx="3600400" cy="172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0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Humeanism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53913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Belief is never sufficient for motivation. Also need a desire (or ‘passion’).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EA view 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(Humeanism): belief is never sufficient for motivation; also require some desire/passion. (Skeptical of practical rationality).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Who disagrees: 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philosophers (Parfit, Landau) who think preferences are subject to rational reflection.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Relevant for: 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some AI alignment debates, EA outreach strategies, theories of rationality.</a:t>
            </a:r>
          </a:p>
          <a:p>
            <a:pPr lvl="0">
              <a:spcAft>
                <a:spcPts val="1200"/>
              </a:spcAft>
            </a:pPr>
            <a:r>
              <a:rPr lang="en-AU" sz="1600" dirty="0">
                <a:solidFill>
                  <a:schemeClr val="bg1">
                    <a:lumMod val="9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Moral Motivation (Stanford Encyclopedia of Philosophy)</a:t>
            </a:r>
            <a:endParaRPr lang="en-AU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22BA16-94E9-2AEF-00D9-39E37B401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4577553"/>
            <a:ext cx="3282554" cy="207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6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Welfarism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The only thing that is intrinsically morally significant is improving welfare.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EA view 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(Welfarism): only welfare/wellbeing has intrinsic moral value. Equity is only valuable insofar as it adds to total welfare.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Who disagrees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: those focused on most marginalised (e.g. Rawls), egalitarians, desert-based theories.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Relevant for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: cause prioritisation, methods of evaluation, global poverty, animal ethics.</a:t>
            </a:r>
          </a:p>
          <a:p>
            <a:pPr lvl="0">
              <a:spcAft>
                <a:spcPts val="1200"/>
              </a:spcAft>
            </a:pPr>
            <a:r>
              <a:rPr lang="en-AU" sz="1600" dirty="0">
                <a:solidFill>
                  <a:schemeClr val="bg1">
                    <a:lumMod val="9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Distributive Justice (Stanford Encyclopedia of Philosophy)</a:t>
            </a:r>
            <a:endParaRPr lang="en-AU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FC5C00-8E5D-C461-7F7C-01CDFB41F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4668639"/>
            <a:ext cx="3641394" cy="198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9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Individualism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321524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The relevant actor/agent to consider for making positive change is the individual or voluntary group.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EA view 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(Individualism): we should primarily think at the margin about the good we can do as individuals or small groups.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Who disagrees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: socialists, communitarians, advocates of critical theory, social democrats.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Relevant for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: case prioritisation, evaluation of efficacy, relevance of politics.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endParaRPr lang="en-AU" sz="2800" dirty="0">
              <a:solidFill>
                <a:schemeClr val="bg1">
                  <a:lumMod val="95000"/>
                </a:schemeClr>
              </a:solidFill>
            </a:endParaRPr>
          </a:p>
          <a:p>
            <a:pPr lvl="0">
              <a:spcAft>
                <a:spcPts val="1200"/>
              </a:spcAft>
            </a:pPr>
            <a:r>
              <a:rPr lang="en-AU" sz="1600" dirty="0">
                <a:solidFill>
                  <a:schemeClr val="bg1">
                    <a:lumMod val="9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Communitarianism (Stanford Encyclopedia of Philosophy)</a:t>
            </a:r>
            <a:endParaRPr lang="en-AU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F54706-A232-1BDB-056A-152EAB90A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4797348"/>
            <a:ext cx="3807720" cy="184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4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1F7E3-F8B7-84B1-FB8F-B11077BDB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6D73-B887-D792-78DA-A051436B6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06CDA6-A964-0578-B48C-6F13DCB44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600200"/>
            <a:ext cx="3774424" cy="49638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C6E6A5-EE22-B16B-8CFA-94B07E8A7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02" y="274638"/>
            <a:ext cx="5798658" cy="109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96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DA556-6662-B32B-E184-B0B1748FB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6C295-1AF7-8DF8-F199-5CE82EAE8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017160-6198-3452-DADD-0047DAC88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596462"/>
            <a:ext cx="3759339" cy="50961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191CA6-E0DB-6E99-2DBE-F456DE0CD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02" y="274638"/>
            <a:ext cx="5798658" cy="109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84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B4F5-ADB5-E12E-335D-4BB783EAE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3F878-D70D-621A-C182-85241A270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7DC4A8-AE19-135C-F3B8-B933CC360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804" y="1556792"/>
            <a:ext cx="3528392" cy="51681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083D02-BEF2-57F5-713A-A28282E2A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02" y="274638"/>
            <a:ext cx="5798658" cy="109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09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0406E-950B-FC16-F09E-CAE99CBDA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D1F62-D6CF-4CB3-BCD9-B13378812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DE3EEB-E747-5AF4-6EA9-479200663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444" y="1424825"/>
            <a:ext cx="6923112" cy="49952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9B9E3F-7EA4-9000-8F18-586BD2279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1825"/>
            <a:ext cx="4487056" cy="92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88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B36FE-4A98-1034-676B-A90046CE7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34330-9BDE-FF59-E71C-75ADB230F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FCC7C5-2581-4442-7089-3AC851E56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0132"/>
            <a:ext cx="9144000" cy="293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75007B-9F11-12DF-AE71-20A4E53C0F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005"/>
          <a:stretch/>
        </p:blipFill>
        <p:spPr>
          <a:xfrm>
            <a:off x="457200" y="274638"/>
            <a:ext cx="6923112" cy="11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229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53C0F-5BE4-8957-EB16-F7CABE78C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2029D-F7B5-C6E9-EA42-F59BE3EC2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979B7A-B7FB-B600-D6B1-34F392B5E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73" y="1556792"/>
            <a:ext cx="8469853" cy="51564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AAFE8A-359D-5B7B-E56D-E9F58EDB06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005"/>
          <a:stretch/>
        </p:blipFill>
        <p:spPr>
          <a:xfrm>
            <a:off x="457200" y="274638"/>
            <a:ext cx="6923112" cy="11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2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FEE9F-AA32-E573-76E5-82A9FC90B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C30A7-0758-44CC-2593-7DBF82420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DB938-B302-5768-6002-752EC051D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25" y="1916832"/>
            <a:ext cx="9144000" cy="47592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045BB8-8961-EF37-251A-55276DB8A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279883"/>
            <a:ext cx="7092280" cy="155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71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Four ‘Isms’ Common in EA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Naturalism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Humeanism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Welfarism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Individualism</a:t>
            </a:r>
          </a:p>
        </p:txBody>
      </p:sp>
    </p:spTree>
    <p:extLst>
      <p:ext uri="{BB962C8B-B14F-4D97-AF65-F5344CB8AC3E}">
        <p14:creationId xmlns:p14="http://schemas.microsoft.com/office/powerpoint/2010/main" val="101232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139554</TotalTime>
  <Words>409</Words>
  <Application>Microsoft Office PowerPoint</Application>
  <PresentationFormat>On-screen Show (4:3)</PresentationFormat>
  <Paragraphs>54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Book Antiqua</vt:lpstr>
      <vt:lpstr>Calibri</vt:lpstr>
      <vt:lpstr>Calisto MT</vt:lpstr>
      <vt:lpstr>Office Theme</vt:lpstr>
      <vt:lpstr>And Its Critics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James Fodor</cp:lastModifiedBy>
  <cp:revision>583</cp:revision>
  <dcterms:created xsi:type="dcterms:W3CDTF">2014-03-21T04:49:25Z</dcterms:created>
  <dcterms:modified xsi:type="dcterms:W3CDTF">2022-07-09T05:59:19Z</dcterms:modified>
</cp:coreProperties>
</file>