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6" r:id="rId1"/>
  </p:sldMasterIdLst>
  <p:notesMasterIdLst>
    <p:notesMasterId r:id="rId15"/>
  </p:notesMasterIdLst>
  <p:sldIdLst>
    <p:sldId id="256" r:id="rId2"/>
    <p:sldId id="517" r:id="rId3"/>
    <p:sldId id="272" r:id="rId4"/>
    <p:sldId id="522" r:id="rId5"/>
    <p:sldId id="523" r:id="rId6"/>
    <p:sldId id="525" r:id="rId7"/>
    <p:sldId id="526" r:id="rId8"/>
    <p:sldId id="527" r:id="rId9"/>
    <p:sldId id="528" r:id="rId10"/>
    <p:sldId id="529" r:id="rId11"/>
    <p:sldId id="530" r:id="rId12"/>
    <p:sldId id="524" r:id="rId13"/>
    <p:sldId id="521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11111"/>
    <a:srgbClr val="2626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17" autoAdjust="0"/>
    <p:restoredTop sz="94660"/>
  </p:normalViewPr>
  <p:slideViewPr>
    <p:cSldViewPr snapToGrid="0">
      <p:cViewPr varScale="1">
        <p:scale>
          <a:sx n="145" d="100"/>
          <a:sy n="145" d="100"/>
        </p:scale>
        <p:origin x="375" y="10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24CDCF-4816-48C0-9361-5CE4A11C0470}" type="datetimeFigureOut">
              <a:rPr lang="en-AU" smtClean="0"/>
              <a:t>21/02/2023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3D46C8-F7A5-4F25-B37A-9AD34CE4D46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74917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21/02/2023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12487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21/02/2023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26701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21/02/2023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07350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21/02/2023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21179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21/02/2023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24559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21/02/2023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23786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21/02/2023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59985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21/02/2023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56650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21/02/2023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27338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21/02/2023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85717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21/02/2023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74313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21/02/2023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73400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21/02/2023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92891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21/02/2023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43684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21/02/2023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51361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21/02/2023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17364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21/02/2023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6350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F591405D-880C-4C1E-BF2C-D94CB540C323}" type="datetimeFigureOut">
              <a:rPr lang="en-AU" smtClean="0"/>
              <a:t>21/02/2023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047651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47" r:id="rId1"/>
    <p:sldLayoutId id="2147483948" r:id="rId2"/>
    <p:sldLayoutId id="2147483949" r:id="rId3"/>
    <p:sldLayoutId id="2147483950" r:id="rId4"/>
    <p:sldLayoutId id="2147483951" r:id="rId5"/>
    <p:sldLayoutId id="2147483952" r:id="rId6"/>
    <p:sldLayoutId id="2147483953" r:id="rId7"/>
    <p:sldLayoutId id="2147483954" r:id="rId8"/>
    <p:sldLayoutId id="2147483955" r:id="rId9"/>
    <p:sldLayoutId id="2147483956" r:id="rId10"/>
    <p:sldLayoutId id="2147483957" r:id="rId11"/>
    <p:sldLayoutId id="2147483958" r:id="rId12"/>
    <p:sldLayoutId id="2147483959" r:id="rId13"/>
    <p:sldLayoutId id="2147483960" r:id="rId14"/>
    <p:sldLayoutId id="2147483961" r:id="rId15"/>
    <p:sldLayoutId id="2147483962" r:id="rId16"/>
    <p:sldLayoutId id="2147483963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gital art of brain">
            <a:extLst>
              <a:ext uri="{FF2B5EF4-FFF2-40B4-BE49-F238E27FC236}">
                <a16:creationId xmlns:a16="http://schemas.microsoft.com/office/drawing/2014/main" id="{4BA7FCB7-2BD0-22A5-EFD9-7DC390CFD5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7009167-6865-470F-AF59-9EAE1055EC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" y="1600199"/>
            <a:ext cx="12191980" cy="1828801"/>
          </a:xfrm>
        </p:spPr>
        <p:txBody>
          <a:bodyPr>
            <a:noAutofit/>
          </a:bodyPr>
          <a:lstStyle/>
          <a:p>
            <a:r>
              <a:rPr lang="en-AU" sz="6600" dirty="0"/>
              <a:t>Backpropagation in the Brain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3BF3F0-EBA5-489B-937C-945C4D7D30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400"/>
              </a:spcAft>
            </a:pPr>
            <a:r>
              <a:rPr lang="en-AU" sz="2800" dirty="0"/>
              <a:t>James Fodor</a:t>
            </a:r>
          </a:p>
          <a:p>
            <a:pPr>
              <a:spcBef>
                <a:spcPts val="0"/>
              </a:spcBef>
              <a:spcAft>
                <a:spcPts val="400"/>
              </a:spcAft>
            </a:pPr>
            <a:r>
              <a:rPr lang="en-AU" sz="2800" dirty="0"/>
              <a:t>21</a:t>
            </a:r>
            <a:r>
              <a:rPr lang="en-AU" sz="2800" baseline="30000" dirty="0"/>
              <a:t>st</a:t>
            </a:r>
            <a:r>
              <a:rPr lang="en-AU" sz="2800" dirty="0"/>
              <a:t> February 2023</a:t>
            </a:r>
          </a:p>
        </p:txBody>
      </p:sp>
    </p:spTree>
    <p:extLst>
      <p:ext uri="{BB962C8B-B14F-4D97-AF65-F5344CB8AC3E}">
        <p14:creationId xmlns:p14="http://schemas.microsoft.com/office/powerpoint/2010/main" val="3639053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2DA3050-0882-7691-9FC6-29022F9210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3960" y="1116200"/>
            <a:ext cx="5224079" cy="17663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5133944-0F3D-D757-45F8-5A1391CC466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9514"/>
          <a:stretch/>
        </p:blipFill>
        <p:spPr>
          <a:xfrm>
            <a:off x="3483960" y="3429000"/>
            <a:ext cx="5229843" cy="2860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530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935D4-70F0-400A-A96D-062964505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2462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What is Backprop?</a:t>
            </a:r>
          </a:p>
        </p:txBody>
      </p:sp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2D2BEC6A-1DF8-4EFC-A89B-92323D4EC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066801"/>
            <a:ext cx="12192000" cy="5791200"/>
          </a:xfrm>
          <a:effectLst/>
        </p:spPr>
        <p:txBody>
          <a:bodyPr lIns="43200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Backprop is the main algorithm used for training neural networks.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Essential to modern deep learning methods.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Based on the idea of reducing prediction errors.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EA4FB39-6997-A7B8-75C6-6A52A18E0D9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88457" y="3218448"/>
            <a:ext cx="8615086" cy="344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521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935D4-70F0-400A-A96D-062964505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2462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How backprop works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8646A7-1E6D-D69A-70E5-103ED4F320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0753" y="3874688"/>
            <a:ext cx="3853170" cy="266475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F254E99-ED5F-4760-A559-BB99F1C89FB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840"/>
          <a:stretch/>
        </p:blipFill>
        <p:spPr>
          <a:xfrm>
            <a:off x="167074" y="3874688"/>
            <a:ext cx="3859286" cy="266475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B832ED2-9910-BA97-1EF6-E323FD962F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3908" y="3874688"/>
            <a:ext cx="3859296" cy="266475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8E61376-1101-9911-B03F-29C187716F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60753" y="1052869"/>
            <a:ext cx="3853170" cy="265440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6A7B79C-170E-ED1D-163E-D4BDF1C844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7074" y="1052869"/>
            <a:ext cx="3859286" cy="265440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599E0E2-2A3A-193F-2FD4-D59F25EBA9A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70034" y="1052869"/>
            <a:ext cx="3853170" cy="2664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625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935D4-70F0-400A-A96D-062964505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2462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Problems with Backprop</a:t>
            </a:r>
          </a:p>
        </p:txBody>
      </p:sp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2D2BEC6A-1DF8-4EFC-A89B-92323D4EC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66800"/>
            <a:ext cx="12192000" cy="5791200"/>
          </a:xfrm>
          <a:effectLst/>
        </p:spPr>
        <p:txBody>
          <a:bodyPr lIns="432000">
            <a:normAutofit/>
          </a:bodyPr>
          <a:lstStyle/>
          <a:p>
            <a:pPr marL="4941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Error signals require non-local information.</a:t>
            </a:r>
          </a:p>
          <a:p>
            <a:pPr marL="4941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Requires symmetric forward and backweight weights.</a:t>
            </a:r>
          </a:p>
          <a:p>
            <a:pPr marL="4941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Uses rate-based coding rather than spiking networks.</a:t>
            </a:r>
          </a:p>
          <a:p>
            <a:pPr marL="4941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Biological synapses can only be excitatory or inhibitory (Dale’s law).</a:t>
            </a:r>
          </a:p>
          <a:p>
            <a:pPr marL="4941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endParaRPr lang="en-A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18E6732-E2E6-BEC4-A92F-8CCACC6C55A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5664"/>
          <a:stretch/>
        </p:blipFill>
        <p:spPr>
          <a:xfrm>
            <a:off x="6187401" y="3962398"/>
            <a:ext cx="4802440" cy="2464981"/>
          </a:xfrm>
          <a:prstGeom prst="rect">
            <a:avLst/>
          </a:prstGeom>
        </p:spPr>
      </p:pic>
      <p:pic>
        <p:nvPicPr>
          <p:cNvPr id="2052" name="Picture 4" descr="See the source image">
            <a:extLst>
              <a:ext uri="{FF2B5EF4-FFF2-40B4-BE49-F238E27FC236}">
                <a16:creationId xmlns:a16="http://schemas.microsoft.com/office/drawing/2014/main" id="{C161A7DA-2840-1143-0D18-29C5B262FF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844" y="3962397"/>
            <a:ext cx="4478601" cy="2464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9482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935D4-70F0-400A-A96D-062964505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2462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1. Temporal Error Models</a:t>
            </a:r>
          </a:p>
        </p:txBody>
      </p:sp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2D2BEC6A-1DF8-4EFC-A89B-92323D4EC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066801"/>
            <a:ext cx="12192000" cy="5791200"/>
          </a:xfrm>
          <a:effectLst/>
        </p:spPr>
        <p:txBody>
          <a:bodyPr lIns="432000">
            <a:normAutofit/>
          </a:bodyPr>
          <a:lstStyle/>
          <a:p>
            <a:pPr marL="4941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Stores errors on the same nodes, but at different times.</a:t>
            </a:r>
          </a:p>
          <a:p>
            <a:pPr marL="4941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Requires separate ‘forward’ and ‘backward’ steps.</a:t>
            </a:r>
          </a:p>
          <a:p>
            <a:pPr marL="4941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Requires a global ‘phase’ signal.</a:t>
            </a:r>
          </a:p>
          <a:p>
            <a:pPr marL="4941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endParaRPr lang="en-A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C590E3-B48D-135C-806E-5C1CE7947CA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38981" y="3016986"/>
            <a:ext cx="5623952" cy="364811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6516168-0586-C3FA-4131-4DFFC216E348}"/>
              </a:ext>
            </a:extLst>
          </p:cNvPr>
          <p:cNvSpPr txBox="1"/>
          <p:nvPr/>
        </p:nvSpPr>
        <p:spPr>
          <a:xfrm>
            <a:off x="8450729" y="2824089"/>
            <a:ext cx="8226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output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21731B-22AC-AFA0-F39D-AE762C3EDF88}"/>
              </a:ext>
            </a:extLst>
          </p:cNvPr>
          <p:cNvSpPr txBox="1"/>
          <p:nvPr/>
        </p:nvSpPr>
        <p:spPr>
          <a:xfrm>
            <a:off x="2446163" y="2832320"/>
            <a:ext cx="6928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input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433A93-7613-AF9C-11BD-69BE63A165D5}"/>
              </a:ext>
            </a:extLst>
          </p:cNvPr>
          <p:cNvSpPr txBox="1"/>
          <p:nvPr/>
        </p:nvSpPr>
        <p:spPr>
          <a:xfrm>
            <a:off x="8862059" y="4656379"/>
            <a:ext cx="9267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t: target</a:t>
            </a:r>
          </a:p>
        </p:txBody>
      </p:sp>
    </p:spTree>
    <p:extLst>
      <p:ext uri="{BB962C8B-B14F-4D97-AF65-F5344CB8AC3E}">
        <p14:creationId xmlns:p14="http://schemas.microsoft.com/office/powerpoint/2010/main" val="4192874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935D4-70F0-400A-A96D-062964505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2462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2. Predictive Coding Model</a:t>
            </a:r>
          </a:p>
        </p:txBody>
      </p:sp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2D2BEC6A-1DF8-4EFC-A89B-92323D4EC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066801"/>
            <a:ext cx="12192000" cy="5791200"/>
          </a:xfrm>
          <a:effectLst/>
        </p:spPr>
        <p:txBody>
          <a:bodyPr lIns="432000">
            <a:normAutofit/>
          </a:bodyPr>
          <a:lstStyle/>
          <a:p>
            <a:pPr marL="4941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Stores errors on special error nodes.</a:t>
            </a:r>
          </a:p>
          <a:p>
            <a:pPr marL="4941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Requires specialised connectivity.</a:t>
            </a:r>
          </a:p>
          <a:p>
            <a:pPr marL="4941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need for global ‘phase’ signal.</a:t>
            </a:r>
          </a:p>
          <a:p>
            <a:pPr marL="4941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endParaRPr lang="en-A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8E34D10-D46E-755B-B6A4-7AC19CC6BF9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90288" y="3195671"/>
            <a:ext cx="6411424" cy="318884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7EF52B2-2747-3D0A-E55D-298F51E53D3F}"/>
              </a:ext>
            </a:extLst>
          </p:cNvPr>
          <p:cNvSpPr txBox="1"/>
          <p:nvPr/>
        </p:nvSpPr>
        <p:spPr>
          <a:xfrm>
            <a:off x="8594164" y="2913422"/>
            <a:ext cx="8226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output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C4AE88-FFB3-EC7D-1A67-B32198B04AC7}"/>
              </a:ext>
            </a:extLst>
          </p:cNvPr>
          <p:cNvSpPr txBox="1"/>
          <p:nvPr/>
        </p:nvSpPr>
        <p:spPr>
          <a:xfrm>
            <a:off x="3169316" y="2927116"/>
            <a:ext cx="6928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input</a:t>
            </a:r>
          </a:p>
        </p:txBody>
      </p:sp>
    </p:spTree>
    <p:extLst>
      <p:ext uri="{BB962C8B-B14F-4D97-AF65-F5344CB8AC3E}">
        <p14:creationId xmlns:p14="http://schemas.microsoft.com/office/powerpoint/2010/main" val="263230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935D4-70F0-400A-A96D-062964505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2462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3. Dendritic Error Model</a:t>
            </a:r>
          </a:p>
        </p:txBody>
      </p:sp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2D2BEC6A-1DF8-4EFC-A89B-92323D4EC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066801"/>
            <a:ext cx="12192000" cy="5791200"/>
          </a:xfrm>
          <a:effectLst/>
        </p:spPr>
        <p:txBody>
          <a:bodyPr lIns="432000">
            <a:normAutofit/>
          </a:bodyPr>
          <a:lstStyle/>
          <a:p>
            <a:pPr marL="4941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Stores errors on special compartment called ‘apical dendrites’.</a:t>
            </a:r>
          </a:p>
          <a:p>
            <a:pPr marL="4941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Requires inhibitory interneurons with additional connections.</a:t>
            </a:r>
          </a:p>
          <a:p>
            <a:pPr marL="4941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need for global ‘phase’ signal.</a:t>
            </a:r>
          </a:p>
          <a:p>
            <a:pPr marL="4941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endParaRPr lang="en-A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4B8B8FB-6D1E-08C3-6C7F-06C44B30D3E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 r="719"/>
          <a:stretch/>
        </p:blipFill>
        <p:spPr>
          <a:xfrm>
            <a:off x="2949514" y="3446735"/>
            <a:ext cx="6292972" cy="2674619"/>
          </a:xfrm>
          <a:prstGeom prst="rect">
            <a:avLst/>
          </a:prstGeom>
        </p:spPr>
      </p:pic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E4029A3F-9002-62A3-EA92-8673C5A922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7" t="2733" r="6592" b="11846"/>
          <a:stretch/>
        </p:blipFill>
        <p:spPr bwMode="auto">
          <a:xfrm>
            <a:off x="530753" y="3349691"/>
            <a:ext cx="2080877" cy="3090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A2B3399-AE9A-4748-4E50-6798056809C1}"/>
              </a:ext>
            </a:extLst>
          </p:cNvPr>
          <p:cNvSpPr txBox="1"/>
          <p:nvPr/>
        </p:nvSpPr>
        <p:spPr>
          <a:xfrm>
            <a:off x="8528422" y="3077403"/>
            <a:ext cx="8226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output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DCC1F9-0BAD-78E8-BC30-AA17FBF2AE57}"/>
              </a:ext>
            </a:extLst>
          </p:cNvPr>
          <p:cNvSpPr txBox="1"/>
          <p:nvPr/>
        </p:nvSpPr>
        <p:spPr>
          <a:xfrm>
            <a:off x="3223104" y="3077403"/>
            <a:ext cx="6928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input</a:t>
            </a:r>
          </a:p>
        </p:txBody>
      </p:sp>
    </p:spTree>
    <p:extLst>
      <p:ext uri="{BB962C8B-B14F-4D97-AF65-F5344CB8AC3E}">
        <p14:creationId xmlns:p14="http://schemas.microsoft.com/office/powerpoint/2010/main" val="2597081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935D4-70F0-400A-A96D-062964505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2462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Additional Considerations</a:t>
            </a:r>
          </a:p>
        </p:txBody>
      </p:sp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2D2BEC6A-1DF8-4EFC-A89B-92323D4EC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066801"/>
            <a:ext cx="12192000" cy="5791200"/>
          </a:xfrm>
          <a:effectLst/>
        </p:spPr>
        <p:txBody>
          <a:bodyPr lIns="432000">
            <a:normAutofit/>
          </a:bodyPr>
          <a:lstStyle/>
          <a:p>
            <a:pPr marL="4941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turns out that symmetric weights are not needed*, but matching signs are.</a:t>
            </a:r>
          </a:p>
          <a:p>
            <a:pPr marL="4941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Unclear if can extend rate-based to spiking models.</a:t>
            </a:r>
          </a:p>
          <a:p>
            <a:pPr marL="4941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Cortex has many back-projections, but function is unclear.</a:t>
            </a:r>
          </a:p>
          <a:p>
            <a:pPr marL="4941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Much debate on nature training signals in the brain.</a:t>
            </a:r>
          </a:p>
        </p:txBody>
      </p:sp>
    </p:spTree>
    <p:extLst>
      <p:ext uri="{BB962C8B-B14F-4D97-AF65-F5344CB8AC3E}">
        <p14:creationId xmlns:p14="http://schemas.microsoft.com/office/powerpoint/2010/main" val="1055928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935D4-70F0-400A-A96D-062964505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2462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Comparison of Models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B5F577A-D3A0-8FEF-E39A-02E486578D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493"/>
          <a:stretch/>
        </p:blipFill>
        <p:spPr>
          <a:xfrm>
            <a:off x="644707" y="2052566"/>
            <a:ext cx="10902585" cy="3350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643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935D4-70F0-400A-A96D-062964505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2462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Problems with Backprop Revisited</a:t>
            </a:r>
          </a:p>
        </p:txBody>
      </p:sp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2D2BEC6A-1DF8-4EFC-A89B-92323D4EC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66800"/>
            <a:ext cx="12192000" cy="5791200"/>
          </a:xfrm>
          <a:effectLst/>
        </p:spPr>
        <p:txBody>
          <a:bodyPr lIns="432000">
            <a:normAutofit/>
          </a:bodyPr>
          <a:lstStyle/>
          <a:p>
            <a:pPr marL="4941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Error signals require non-local information. SOLVABLE (with new assumptions)</a:t>
            </a:r>
          </a:p>
          <a:p>
            <a:pPr marL="4941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Requires symmetric forward and backweight weights. SOLVABLE</a:t>
            </a:r>
          </a:p>
          <a:p>
            <a:pPr marL="4941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Uses rate-based coding rather than spiking networks. UNCLEAR</a:t>
            </a:r>
          </a:p>
          <a:p>
            <a:pPr marL="4941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Biological synapses can only be excitatory or inhibitory (Dale’s law). UNCLEAR</a:t>
            </a:r>
          </a:p>
          <a:p>
            <a:pPr marL="4941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endParaRPr lang="en-A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18E6732-E2E6-BEC4-A92F-8CCACC6C55A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5664"/>
          <a:stretch/>
        </p:blipFill>
        <p:spPr>
          <a:xfrm>
            <a:off x="6187401" y="3962398"/>
            <a:ext cx="4802440" cy="2464981"/>
          </a:xfrm>
          <a:prstGeom prst="rect">
            <a:avLst/>
          </a:prstGeom>
        </p:spPr>
      </p:pic>
      <p:pic>
        <p:nvPicPr>
          <p:cNvPr id="2052" name="Picture 4" descr="See the source image">
            <a:extLst>
              <a:ext uri="{FF2B5EF4-FFF2-40B4-BE49-F238E27FC236}">
                <a16:creationId xmlns:a16="http://schemas.microsoft.com/office/drawing/2014/main" id="{C161A7DA-2840-1143-0D18-29C5B262FF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844" y="3962397"/>
            <a:ext cx="4478601" cy="2464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2612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935D4-70F0-400A-A96D-062964505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2462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Conclusions</a:t>
            </a:r>
          </a:p>
        </p:txBody>
      </p:sp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1C1B72AF-DEE1-9872-A8E5-0B778E88AF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066801"/>
            <a:ext cx="12192000" cy="5791200"/>
          </a:xfrm>
          <a:effectLst/>
        </p:spPr>
        <p:txBody>
          <a:bodyPr lIns="432000">
            <a:normAutofit/>
          </a:bodyPr>
          <a:lstStyle/>
          <a:p>
            <a:pPr marL="4941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Currently no direct evidence of error-driven learning in the brain.</a:t>
            </a:r>
          </a:p>
          <a:p>
            <a:pPr marL="4941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Backprop-trained representations match brain representations.</a:t>
            </a:r>
          </a:p>
          <a:p>
            <a:pPr marL="4941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Backprop ‘only game in town’ for supervised learning tasks.</a:t>
            </a:r>
          </a:p>
          <a:p>
            <a:pPr marL="4941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General view seems to be the brain does something ‘backprop-like’.</a:t>
            </a:r>
          </a:p>
        </p:txBody>
      </p:sp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DE86DFDC-A5A7-09A5-AA7D-87F10DFD05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1767" y="3749698"/>
            <a:ext cx="5328465" cy="2788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773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2B195848-210D-A7D0-0867-9AE8924C5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486734"/>
            <a:ext cx="10353762" cy="3884531"/>
          </a:xfrm>
        </p:spPr>
        <p:txBody>
          <a:bodyPr>
            <a:noAutofit/>
          </a:bodyPr>
          <a:lstStyle/>
          <a:p>
            <a:r>
              <a:rPr lang="en-AU" sz="6600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1024865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Slate</Template>
  <TotalTime>5563</TotalTime>
  <Words>319</Words>
  <Application>Microsoft Office PowerPoint</Application>
  <PresentationFormat>Widescreen</PresentationFormat>
  <Paragraphs>49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Calibri</vt:lpstr>
      <vt:lpstr>Calisto MT</vt:lpstr>
      <vt:lpstr>Wingdings 2</vt:lpstr>
      <vt:lpstr>Slate</vt:lpstr>
      <vt:lpstr>Backpropagation in the Brain</vt:lpstr>
      <vt:lpstr>PowerPoint Presentation</vt:lpstr>
      <vt:lpstr>What is Backprop?</vt:lpstr>
      <vt:lpstr>How backprop works</vt:lpstr>
      <vt:lpstr>Problems with Backprop</vt:lpstr>
      <vt:lpstr>1. Temporal Error Models</vt:lpstr>
      <vt:lpstr>2. Predictive Coding Model</vt:lpstr>
      <vt:lpstr>3. Dendritic Error Model</vt:lpstr>
      <vt:lpstr>Additional Considerations</vt:lpstr>
      <vt:lpstr>Comparison of Models</vt:lpstr>
      <vt:lpstr>Problems with Backprop Revisited</vt:lpstr>
      <vt:lpstr>Conclusions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Fodor</dc:creator>
  <cp:lastModifiedBy>James Fodor</cp:lastModifiedBy>
  <cp:revision>179</cp:revision>
  <dcterms:created xsi:type="dcterms:W3CDTF">2022-03-03T22:42:08Z</dcterms:created>
  <dcterms:modified xsi:type="dcterms:W3CDTF">2023-02-21T01:55:36Z</dcterms:modified>
</cp:coreProperties>
</file>