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slides/slide430.xml" ContentType="application/vnd.openxmlformats-officedocument.presentationml.slide+xml"/>
  <Override PartName="/ppt/slides/slide431.xml" ContentType="application/vnd.openxmlformats-officedocument.presentationml.slide+xml"/>
  <Override PartName="/ppt/slides/slide432.xml" ContentType="application/vnd.openxmlformats-officedocument.presentationml.slide+xml"/>
  <Override PartName="/ppt/slides/slide433.xml" ContentType="application/vnd.openxmlformats-officedocument.presentationml.slide+xml"/>
  <Override PartName="/ppt/slides/slide434.xml" ContentType="application/vnd.openxmlformats-officedocument.presentationml.slide+xml"/>
  <Override PartName="/ppt/slides/slide435.xml" ContentType="application/vnd.openxmlformats-officedocument.presentationml.slide+xml"/>
  <Override PartName="/ppt/slides/slide436.xml" ContentType="application/vnd.openxmlformats-officedocument.presentationml.slide+xml"/>
  <Override PartName="/ppt/slides/slide437.xml" ContentType="application/vnd.openxmlformats-officedocument.presentationml.slide+xml"/>
  <Override PartName="/ppt/slides/slide438.xml" ContentType="application/vnd.openxmlformats-officedocument.presentationml.slide+xml"/>
  <Override PartName="/ppt/slides/slide439.xml" ContentType="application/vnd.openxmlformats-officedocument.presentationml.slide+xml"/>
  <Override PartName="/ppt/slides/slide440.xml" ContentType="application/vnd.openxmlformats-officedocument.presentationml.slide+xml"/>
  <Override PartName="/ppt/slides/slide441.xml" ContentType="application/vnd.openxmlformats-officedocument.presentationml.slide+xml"/>
  <Override PartName="/ppt/slides/slide442.xml" ContentType="application/vnd.openxmlformats-officedocument.presentationml.slide+xml"/>
  <Override PartName="/ppt/slides/slide443.xml" ContentType="application/vnd.openxmlformats-officedocument.presentationml.slide+xml"/>
  <Override PartName="/ppt/slides/slide444.xml" ContentType="application/vnd.openxmlformats-officedocument.presentationml.slide+xml"/>
  <Override PartName="/ppt/slides/slide445.xml" ContentType="application/vnd.openxmlformats-officedocument.presentationml.slide+xml"/>
  <Override PartName="/ppt/slides/slide446.xml" ContentType="application/vnd.openxmlformats-officedocument.presentationml.slide+xml"/>
  <Override PartName="/ppt/slides/slide447.xml" ContentType="application/vnd.openxmlformats-officedocument.presentationml.slide+xml"/>
  <Override PartName="/ppt/slides/slide448.xml" ContentType="application/vnd.openxmlformats-officedocument.presentationml.slide+xml"/>
  <Override PartName="/ppt/slides/slide449.xml" ContentType="application/vnd.openxmlformats-officedocument.presentationml.slide+xml"/>
  <Override PartName="/ppt/slides/slide450.xml" ContentType="application/vnd.openxmlformats-officedocument.presentationml.slide+xml"/>
  <Override PartName="/ppt/slides/slide451.xml" ContentType="application/vnd.openxmlformats-officedocument.presentationml.slide+xml"/>
  <Override PartName="/ppt/slides/slide452.xml" ContentType="application/vnd.openxmlformats-officedocument.presentationml.slide+xml"/>
  <Override PartName="/ppt/slides/slide453.xml" ContentType="application/vnd.openxmlformats-officedocument.presentationml.slide+xml"/>
  <Override PartName="/ppt/slides/slide454.xml" ContentType="application/vnd.openxmlformats-officedocument.presentationml.slide+xml"/>
  <Override PartName="/ppt/slides/slide455.xml" ContentType="application/vnd.openxmlformats-officedocument.presentationml.slide+xml"/>
  <Override PartName="/ppt/slides/slide456.xml" ContentType="application/vnd.openxmlformats-officedocument.presentationml.slide+xml"/>
  <Override PartName="/ppt/slides/slide457.xml" ContentType="application/vnd.openxmlformats-officedocument.presentationml.slide+xml"/>
  <Override PartName="/ppt/slides/slide458.xml" ContentType="application/vnd.openxmlformats-officedocument.presentationml.slide+xml"/>
  <Override PartName="/ppt/slides/slide459.xml" ContentType="application/vnd.openxmlformats-officedocument.presentationml.slide+xml"/>
  <Override PartName="/ppt/slides/slide460.xml" ContentType="application/vnd.openxmlformats-officedocument.presentationml.slide+xml"/>
  <Override PartName="/ppt/slides/slide461.xml" ContentType="application/vnd.openxmlformats-officedocument.presentationml.slide+xml"/>
  <Override PartName="/ppt/slides/slide462.xml" ContentType="application/vnd.openxmlformats-officedocument.presentationml.slide+xml"/>
  <Override PartName="/ppt/slides/slide463.xml" ContentType="application/vnd.openxmlformats-officedocument.presentationml.slide+xml"/>
  <Override PartName="/ppt/slides/slide464.xml" ContentType="application/vnd.openxmlformats-officedocument.presentationml.slide+xml"/>
  <Override PartName="/ppt/slides/slide465.xml" ContentType="application/vnd.openxmlformats-officedocument.presentationml.slide+xml"/>
  <Override PartName="/ppt/slides/slide466.xml" ContentType="application/vnd.openxmlformats-officedocument.presentationml.slide+xml"/>
  <Override PartName="/ppt/slides/slide467.xml" ContentType="application/vnd.openxmlformats-officedocument.presentationml.slide+xml"/>
  <Override PartName="/ppt/slides/slide468.xml" ContentType="application/vnd.openxmlformats-officedocument.presentationml.slide+xml"/>
  <Override PartName="/ppt/slides/slide469.xml" ContentType="application/vnd.openxmlformats-officedocument.presentationml.slide+xml"/>
  <Override PartName="/ppt/slides/slide470.xml" ContentType="application/vnd.openxmlformats-officedocument.presentationml.slide+xml"/>
  <Override PartName="/ppt/slides/slide471.xml" ContentType="application/vnd.openxmlformats-officedocument.presentationml.slide+xml"/>
  <Override PartName="/ppt/slides/slide472.xml" ContentType="application/vnd.openxmlformats-officedocument.presentationml.slide+xml"/>
  <Override PartName="/ppt/slides/slide473.xml" ContentType="application/vnd.openxmlformats-officedocument.presentationml.slide+xml"/>
  <Override PartName="/ppt/slides/slide474.xml" ContentType="application/vnd.openxmlformats-officedocument.presentationml.slide+xml"/>
  <Override PartName="/ppt/slides/slide475.xml" ContentType="application/vnd.openxmlformats-officedocument.presentationml.slide+xml"/>
  <Override PartName="/ppt/slides/slide476.xml" ContentType="application/vnd.openxmlformats-officedocument.presentationml.slide+xml"/>
  <Override PartName="/ppt/slides/slide477.xml" ContentType="application/vnd.openxmlformats-officedocument.presentationml.slide+xml"/>
  <Override PartName="/ppt/slides/slide478.xml" ContentType="application/vnd.openxmlformats-officedocument.presentationml.slide+xml"/>
  <Override PartName="/ppt/slides/slide479.xml" ContentType="application/vnd.openxmlformats-officedocument.presentationml.slide+xml"/>
  <Override PartName="/ppt/slides/slide480.xml" ContentType="application/vnd.openxmlformats-officedocument.presentationml.slide+xml"/>
  <Override PartName="/ppt/slides/slide481.xml" ContentType="application/vnd.openxmlformats-officedocument.presentationml.slide+xml"/>
  <Override PartName="/ppt/slides/slide482.xml" ContentType="application/vnd.openxmlformats-officedocument.presentationml.slide+xml"/>
  <Override PartName="/ppt/slides/slide483.xml" ContentType="application/vnd.openxmlformats-officedocument.presentationml.slide+xml"/>
  <Override PartName="/ppt/slides/slide484.xml" ContentType="application/vnd.openxmlformats-officedocument.presentationml.slide+xml"/>
  <Override PartName="/ppt/slides/slide485.xml" ContentType="application/vnd.openxmlformats-officedocument.presentationml.slide+xml"/>
  <Override PartName="/ppt/slides/slide486.xml" ContentType="application/vnd.openxmlformats-officedocument.presentationml.slide+xml"/>
  <Override PartName="/ppt/slides/slide487.xml" ContentType="application/vnd.openxmlformats-officedocument.presentationml.slide+xml"/>
  <Override PartName="/ppt/slides/slide488.xml" ContentType="application/vnd.openxmlformats-officedocument.presentationml.slide+xml"/>
  <Override PartName="/ppt/slides/slide489.xml" ContentType="application/vnd.openxmlformats-officedocument.presentationml.slide+xml"/>
  <Override PartName="/ppt/slides/slide490.xml" ContentType="application/vnd.openxmlformats-officedocument.presentationml.slide+xml"/>
  <Override PartName="/ppt/slides/slide491.xml" ContentType="application/vnd.openxmlformats-officedocument.presentationml.slide+xml"/>
  <Override PartName="/ppt/slides/slide492.xml" ContentType="application/vnd.openxmlformats-officedocument.presentationml.slide+xml"/>
  <Override PartName="/ppt/slides/slide493.xml" ContentType="application/vnd.openxmlformats-officedocument.presentationml.slide+xml"/>
  <Override PartName="/ppt/slides/slide494.xml" ContentType="application/vnd.openxmlformats-officedocument.presentationml.slide+xml"/>
  <Override PartName="/ppt/slides/slide495.xml" ContentType="application/vnd.openxmlformats-officedocument.presentationml.slide+xml"/>
  <Override PartName="/ppt/slides/slide496.xml" ContentType="application/vnd.openxmlformats-officedocument.presentationml.slide+xml"/>
  <Override PartName="/ppt/slides/slide497.xml" ContentType="application/vnd.openxmlformats-officedocument.presentationml.slide+xml"/>
  <Override PartName="/ppt/slides/slide498.xml" ContentType="application/vnd.openxmlformats-officedocument.presentationml.slide+xml"/>
  <Override PartName="/ppt/slides/slide499.xml" ContentType="application/vnd.openxmlformats-officedocument.presentationml.slide+xml"/>
  <Override PartName="/ppt/slides/slide500.xml" ContentType="application/vnd.openxmlformats-officedocument.presentationml.slide+xml"/>
  <Override PartName="/ppt/slides/slide501.xml" ContentType="application/vnd.openxmlformats-officedocument.presentationml.slide+xml"/>
  <Override PartName="/ppt/slides/slide502.xml" ContentType="application/vnd.openxmlformats-officedocument.presentationml.slide+xml"/>
  <Override PartName="/ppt/slides/slide503.xml" ContentType="application/vnd.openxmlformats-officedocument.presentationml.slide+xml"/>
  <Override PartName="/ppt/slides/slide504.xml" ContentType="application/vnd.openxmlformats-officedocument.presentationml.slide+xml"/>
  <Override PartName="/ppt/slides/slide505.xml" ContentType="application/vnd.openxmlformats-officedocument.presentationml.slide+xml"/>
  <Override PartName="/ppt/slides/slide506.xml" ContentType="application/vnd.openxmlformats-officedocument.presentationml.slide+xml"/>
  <Override PartName="/ppt/slides/slide507.xml" ContentType="application/vnd.openxmlformats-officedocument.presentationml.slide+xml"/>
  <Override PartName="/ppt/slides/slide508.xml" ContentType="application/vnd.openxmlformats-officedocument.presentationml.slide+xml"/>
  <Override PartName="/ppt/slides/slide509.xml" ContentType="application/vnd.openxmlformats-officedocument.presentationml.slide+xml"/>
  <Override PartName="/ppt/slides/slide510.xml" ContentType="application/vnd.openxmlformats-officedocument.presentationml.slide+xml"/>
  <Override PartName="/ppt/slides/slide511.xml" ContentType="application/vnd.openxmlformats-officedocument.presentationml.slide+xml"/>
  <Override PartName="/ppt/slides/slide512.xml" ContentType="application/vnd.openxmlformats-officedocument.presentationml.slide+xml"/>
  <Override PartName="/ppt/slides/slide513.xml" ContentType="application/vnd.openxmlformats-officedocument.presentationml.slide+xml"/>
  <Override PartName="/ppt/slides/slide5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0.xml" ContentType="application/vnd.openxmlformats-officedocument.presentationml.notesSlide+xml"/>
  <Override PartName="/ppt/notesSlides/notesSlide261.xml" ContentType="application/vnd.openxmlformats-officedocument.presentationml.notesSlide+xml"/>
  <Override PartName="/ppt/notesSlides/notesSlide262.xml" ContentType="application/vnd.openxmlformats-officedocument.presentationml.notesSlide+xml"/>
  <Override PartName="/ppt/notesSlides/notesSlide263.xml" ContentType="application/vnd.openxmlformats-officedocument.presentationml.notesSlide+xml"/>
  <Override PartName="/ppt/notesSlides/notesSlide264.xml" ContentType="application/vnd.openxmlformats-officedocument.presentationml.notesSlide+xml"/>
  <Override PartName="/ppt/notesSlides/notesSlide265.xml" ContentType="application/vnd.openxmlformats-officedocument.presentationml.notesSlide+xml"/>
  <Override PartName="/ppt/notesSlides/notesSlide266.xml" ContentType="application/vnd.openxmlformats-officedocument.presentationml.notesSlide+xml"/>
  <Override PartName="/ppt/notesSlides/notesSlide267.xml" ContentType="application/vnd.openxmlformats-officedocument.presentationml.notesSlide+xml"/>
  <Override PartName="/ppt/notesSlides/notesSlide268.xml" ContentType="application/vnd.openxmlformats-officedocument.presentationml.notesSlide+xml"/>
  <Override PartName="/ppt/notesSlides/notesSlide269.xml" ContentType="application/vnd.openxmlformats-officedocument.presentationml.notesSlide+xml"/>
  <Override PartName="/ppt/notesSlides/notesSlide270.xml" ContentType="application/vnd.openxmlformats-officedocument.presentationml.notesSlide+xml"/>
  <Override PartName="/ppt/notesSlides/notesSlide271.xml" ContentType="application/vnd.openxmlformats-officedocument.presentationml.notesSlide+xml"/>
  <Override PartName="/ppt/notesSlides/notesSlide272.xml" ContentType="application/vnd.openxmlformats-officedocument.presentationml.notesSlide+xml"/>
  <Override PartName="/ppt/notesSlides/notesSlide273.xml" ContentType="application/vnd.openxmlformats-officedocument.presentationml.notesSlide+xml"/>
  <Override PartName="/ppt/notesSlides/notesSlide274.xml" ContentType="application/vnd.openxmlformats-officedocument.presentationml.notesSlide+xml"/>
  <Override PartName="/ppt/notesSlides/notesSlide275.xml" ContentType="application/vnd.openxmlformats-officedocument.presentationml.notesSlide+xml"/>
  <Override PartName="/ppt/notesSlides/notesSlide276.xml" ContentType="application/vnd.openxmlformats-officedocument.presentationml.notesSlide+xml"/>
  <Override PartName="/ppt/notesSlides/notesSlide277.xml" ContentType="application/vnd.openxmlformats-officedocument.presentationml.notesSlide+xml"/>
  <Override PartName="/ppt/notesSlides/notesSlide278.xml" ContentType="application/vnd.openxmlformats-officedocument.presentationml.notesSlide+xml"/>
  <Override PartName="/ppt/notesSlides/notesSlide279.xml" ContentType="application/vnd.openxmlformats-officedocument.presentationml.notesSlide+xml"/>
  <Override PartName="/ppt/notesSlides/notesSlide280.xml" ContentType="application/vnd.openxmlformats-officedocument.presentationml.notesSlide+xml"/>
  <Override PartName="/ppt/notesSlides/notesSlide281.xml" ContentType="application/vnd.openxmlformats-officedocument.presentationml.notesSlide+xml"/>
  <Override PartName="/ppt/notesSlides/notesSlide282.xml" ContentType="application/vnd.openxmlformats-officedocument.presentationml.notesSlide+xml"/>
  <Override PartName="/ppt/notesSlides/notesSlide283.xml" ContentType="application/vnd.openxmlformats-officedocument.presentationml.notesSlide+xml"/>
  <Override PartName="/ppt/notesSlides/notesSlide284.xml" ContentType="application/vnd.openxmlformats-officedocument.presentationml.notesSlide+xml"/>
  <Override PartName="/ppt/notesSlides/notesSlide285.xml" ContentType="application/vnd.openxmlformats-officedocument.presentationml.notesSlide+xml"/>
  <Override PartName="/ppt/notesSlides/notesSlide286.xml" ContentType="application/vnd.openxmlformats-officedocument.presentationml.notesSlide+xml"/>
  <Override PartName="/ppt/notesSlides/notesSlide287.xml" ContentType="application/vnd.openxmlformats-officedocument.presentationml.notesSlide+xml"/>
  <Override PartName="/ppt/notesSlides/notesSlide288.xml" ContentType="application/vnd.openxmlformats-officedocument.presentationml.notesSlide+xml"/>
  <Override PartName="/ppt/notesSlides/notesSlide289.xml" ContentType="application/vnd.openxmlformats-officedocument.presentationml.notesSlide+xml"/>
  <Override PartName="/ppt/notesSlides/notesSlide290.xml" ContentType="application/vnd.openxmlformats-officedocument.presentationml.notesSlide+xml"/>
  <Override PartName="/ppt/notesSlides/notesSlide291.xml" ContentType="application/vnd.openxmlformats-officedocument.presentationml.notesSlide+xml"/>
  <Override PartName="/ppt/notesSlides/notesSlide292.xml" ContentType="application/vnd.openxmlformats-officedocument.presentationml.notesSlide+xml"/>
  <Override PartName="/ppt/notesSlides/notesSlide293.xml" ContentType="application/vnd.openxmlformats-officedocument.presentationml.notesSlide+xml"/>
  <Override PartName="/ppt/notesSlides/notesSlide294.xml" ContentType="application/vnd.openxmlformats-officedocument.presentationml.notesSlide+xml"/>
  <Override PartName="/ppt/notesSlides/notesSlide295.xml" ContentType="application/vnd.openxmlformats-officedocument.presentationml.notesSlide+xml"/>
  <Override PartName="/ppt/notesSlides/notesSlide296.xml" ContentType="application/vnd.openxmlformats-officedocument.presentationml.notesSlide+xml"/>
  <Override PartName="/ppt/notesSlides/notesSlide297.xml" ContentType="application/vnd.openxmlformats-officedocument.presentationml.notesSlide+xml"/>
  <Override PartName="/ppt/notesSlides/notesSlide298.xml" ContentType="application/vnd.openxmlformats-officedocument.presentationml.notesSlide+xml"/>
  <Override PartName="/ppt/notesSlides/notesSlide299.xml" ContentType="application/vnd.openxmlformats-officedocument.presentationml.notesSlide+xml"/>
  <Override PartName="/ppt/notesSlides/notesSlide300.xml" ContentType="application/vnd.openxmlformats-officedocument.presentationml.notesSlide+xml"/>
  <Override PartName="/ppt/notesSlides/notesSlide301.xml" ContentType="application/vnd.openxmlformats-officedocument.presentationml.notesSlide+xml"/>
  <Override PartName="/ppt/notesSlides/notesSlide302.xml" ContentType="application/vnd.openxmlformats-officedocument.presentationml.notesSlide+xml"/>
  <Override PartName="/ppt/notesSlides/notesSlide303.xml" ContentType="application/vnd.openxmlformats-officedocument.presentationml.notesSlide+xml"/>
  <Override PartName="/ppt/notesSlides/notesSlide304.xml" ContentType="application/vnd.openxmlformats-officedocument.presentationml.notesSlide+xml"/>
  <Override PartName="/ppt/notesSlides/notesSlide305.xml" ContentType="application/vnd.openxmlformats-officedocument.presentationml.notesSlide+xml"/>
  <Override PartName="/ppt/notesSlides/notesSlide306.xml" ContentType="application/vnd.openxmlformats-officedocument.presentationml.notesSlide+xml"/>
  <Override PartName="/ppt/notesSlides/notesSlide307.xml" ContentType="application/vnd.openxmlformats-officedocument.presentationml.notesSlide+xml"/>
  <Override PartName="/ppt/notesSlides/notesSlide308.xml" ContentType="application/vnd.openxmlformats-officedocument.presentationml.notesSlide+xml"/>
  <Override PartName="/ppt/notesSlides/notesSlide309.xml" ContentType="application/vnd.openxmlformats-officedocument.presentationml.notesSlide+xml"/>
  <Override PartName="/ppt/notesSlides/notesSlide310.xml" ContentType="application/vnd.openxmlformats-officedocument.presentationml.notesSlide+xml"/>
  <Override PartName="/ppt/notesSlides/notesSlide311.xml" ContentType="application/vnd.openxmlformats-officedocument.presentationml.notesSlide+xml"/>
  <Override PartName="/ppt/notesSlides/notesSlide312.xml" ContentType="application/vnd.openxmlformats-officedocument.presentationml.notesSlide+xml"/>
  <Override PartName="/ppt/notesSlides/notesSlide313.xml" ContentType="application/vnd.openxmlformats-officedocument.presentationml.notesSlide+xml"/>
  <Override PartName="/ppt/notesSlides/notesSlide314.xml" ContentType="application/vnd.openxmlformats-officedocument.presentationml.notesSlide+xml"/>
  <Override PartName="/ppt/notesSlides/notesSlide315.xml" ContentType="application/vnd.openxmlformats-officedocument.presentationml.notesSlide+xml"/>
  <Override PartName="/ppt/notesSlides/notesSlide316.xml" ContentType="application/vnd.openxmlformats-officedocument.presentationml.notesSlide+xml"/>
  <Override PartName="/ppt/notesSlides/notesSlide317.xml" ContentType="application/vnd.openxmlformats-officedocument.presentationml.notesSlide+xml"/>
  <Override PartName="/ppt/notesSlides/notesSlide318.xml" ContentType="application/vnd.openxmlformats-officedocument.presentationml.notesSlide+xml"/>
  <Override PartName="/ppt/notesSlides/notesSlide319.xml" ContentType="application/vnd.openxmlformats-officedocument.presentationml.notesSlide+xml"/>
  <Override PartName="/ppt/notesSlides/notesSlide320.xml" ContentType="application/vnd.openxmlformats-officedocument.presentationml.notesSlide+xml"/>
  <Override PartName="/ppt/notesSlides/notesSlide321.xml" ContentType="application/vnd.openxmlformats-officedocument.presentationml.notesSlide+xml"/>
  <Override PartName="/ppt/notesSlides/notesSlide322.xml" ContentType="application/vnd.openxmlformats-officedocument.presentationml.notesSlide+xml"/>
  <Override PartName="/ppt/notesSlides/notesSlide323.xml" ContentType="application/vnd.openxmlformats-officedocument.presentationml.notesSlide+xml"/>
  <Override PartName="/ppt/notesSlides/notesSlide324.xml" ContentType="application/vnd.openxmlformats-officedocument.presentationml.notesSlide+xml"/>
  <Override PartName="/ppt/notesSlides/notesSlide325.xml" ContentType="application/vnd.openxmlformats-officedocument.presentationml.notesSlide+xml"/>
  <Override PartName="/ppt/notesSlides/notesSlide326.xml" ContentType="application/vnd.openxmlformats-officedocument.presentationml.notesSlide+xml"/>
  <Override PartName="/ppt/notesSlides/notesSlide327.xml" ContentType="application/vnd.openxmlformats-officedocument.presentationml.notesSlide+xml"/>
  <Override PartName="/ppt/notesSlides/notesSlide328.xml" ContentType="application/vnd.openxmlformats-officedocument.presentationml.notesSlide+xml"/>
  <Override PartName="/ppt/notesSlides/notesSlide329.xml" ContentType="application/vnd.openxmlformats-officedocument.presentationml.notesSlide+xml"/>
  <Override PartName="/ppt/notesSlides/notesSlide330.xml" ContentType="application/vnd.openxmlformats-officedocument.presentationml.notesSlide+xml"/>
  <Override PartName="/ppt/notesSlides/notesSlide331.xml" ContentType="application/vnd.openxmlformats-officedocument.presentationml.notesSlide+xml"/>
  <Override PartName="/ppt/notesSlides/notesSlide332.xml" ContentType="application/vnd.openxmlformats-officedocument.presentationml.notesSlide+xml"/>
  <Override PartName="/ppt/notesSlides/notesSlide333.xml" ContentType="application/vnd.openxmlformats-officedocument.presentationml.notesSlide+xml"/>
  <Override PartName="/ppt/notesSlides/notesSlide334.xml" ContentType="application/vnd.openxmlformats-officedocument.presentationml.notesSlide+xml"/>
  <Override PartName="/ppt/notesSlides/notesSlide335.xml" ContentType="application/vnd.openxmlformats-officedocument.presentationml.notesSlide+xml"/>
  <Override PartName="/ppt/notesSlides/notesSlide336.xml" ContentType="application/vnd.openxmlformats-officedocument.presentationml.notesSlide+xml"/>
  <Override PartName="/ppt/notesSlides/notesSlide337.xml" ContentType="application/vnd.openxmlformats-officedocument.presentationml.notesSlide+xml"/>
  <Override PartName="/ppt/notesSlides/notesSlide338.xml" ContentType="application/vnd.openxmlformats-officedocument.presentationml.notesSlide+xml"/>
  <Override PartName="/ppt/notesSlides/notesSlide339.xml" ContentType="application/vnd.openxmlformats-officedocument.presentationml.notesSlide+xml"/>
  <Override PartName="/ppt/notesSlides/notesSlide340.xml" ContentType="application/vnd.openxmlformats-officedocument.presentationml.notesSlide+xml"/>
  <Override PartName="/ppt/notesSlides/notesSlide341.xml" ContentType="application/vnd.openxmlformats-officedocument.presentationml.notesSlide+xml"/>
  <Override PartName="/ppt/notesSlides/notesSlide342.xml" ContentType="application/vnd.openxmlformats-officedocument.presentationml.notesSlide+xml"/>
  <Override PartName="/ppt/notesSlides/notesSlide343.xml" ContentType="application/vnd.openxmlformats-officedocument.presentationml.notesSlide+xml"/>
  <Override PartName="/ppt/notesSlides/notesSlide344.xml" ContentType="application/vnd.openxmlformats-officedocument.presentationml.notesSlide+xml"/>
  <Override PartName="/ppt/notesSlides/notesSlide345.xml" ContentType="application/vnd.openxmlformats-officedocument.presentationml.notesSlide+xml"/>
  <Override PartName="/ppt/notesSlides/notesSlide346.xml" ContentType="application/vnd.openxmlformats-officedocument.presentationml.notesSlide+xml"/>
  <Override PartName="/ppt/notesSlides/notesSlide347.xml" ContentType="application/vnd.openxmlformats-officedocument.presentationml.notesSlide+xml"/>
  <Override PartName="/ppt/notesSlides/notesSlide348.xml" ContentType="application/vnd.openxmlformats-officedocument.presentationml.notesSlide+xml"/>
  <Override PartName="/ppt/notesSlides/notesSlide349.xml" ContentType="application/vnd.openxmlformats-officedocument.presentationml.notesSlide+xml"/>
  <Override PartName="/ppt/notesSlides/notesSlide350.xml" ContentType="application/vnd.openxmlformats-officedocument.presentationml.notesSlide+xml"/>
  <Override PartName="/ppt/notesSlides/notesSlide351.xml" ContentType="application/vnd.openxmlformats-officedocument.presentationml.notesSlide+xml"/>
  <Override PartName="/ppt/notesSlides/notesSlide352.xml" ContentType="application/vnd.openxmlformats-officedocument.presentationml.notesSlide+xml"/>
  <Override PartName="/ppt/notesSlides/notesSlide353.xml" ContentType="application/vnd.openxmlformats-officedocument.presentationml.notesSlide+xml"/>
  <Override PartName="/ppt/notesSlides/notesSlide354.xml" ContentType="application/vnd.openxmlformats-officedocument.presentationml.notesSlide+xml"/>
  <Override PartName="/ppt/notesSlides/notesSlide355.xml" ContentType="application/vnd.openxmlformats-officedocument.presentationml.notesSlide+xml"/>
  <Override PartName="/ppt/notesSlides/notesSlide356.xml" ContentType="application/vnd.openxmlformats-officedocument.presentationml.notesSlide+xml"/>
  <Override PartName="/ppt/notesSlides/notesSlide357.xml" ContentType="application/vnd.openxmlformats-officedocument.presentationml.notesSlide+xml"/>
  <Override PartName="/ppt/notesSlides/notesSlide358.xml" ContentType="application/vnd.openxmlformats-officedocument.presentationml.notesSlide+xml"/>
  <Override PartName="/ppt/notesSlides/notesSlide359.xml" ContentType="application/vnd.openxmlformats-officedocument.presentationml.notesSlide+xml"/>
  <Override PartName="/ppt/notesSlides/notesSlide360.xml" ContentType="application/vnd.openxmlformats-officedocument.presentationml.notesSlide+xml"/>
  <Override PartName="/ppt/notesSlides/notesSlide361.xml" ContentType="application/vnd.openxmlformats-officedocument.presentationml.notesSlide+xml"/>
  <Override PartName="/ppt/notesSlides/notesSlide362.xml" ContentType="application/vnd.openxmlformats-officedocument.presentationml.notesSlide+xml"/>
  <Override PartName="/ppt/notesSlides/notesSlide363.xml" ContentType="application/vnd.openxmlformats-officedocument.presentationml.notesSlide+xml"/>
  <Override PartName="/ppt/notesSlides/notesSlide364.xml" ContentType="application/vnd.openxmlformats-officedocument.presentationml.notesSlide+xml"/>
  <Override PartName="/ppt/notesSlides/notesSlide365.xml" ContentType="application/vnd.openxmlformats-officedocument.presentationml.notesSlide+xml"/>
  <Override PartName="/ppt/notesSlides/notesSlide366.xml" ContentType="application/vnd.openxmlformats-officedocument.presentationml.notesSlide+xml"/>
  <Override PartName="/ppt/notesSlides/notesSlide367.xml" ContentType="application/vnd.openxmlformats-officedocument.presentationml.notesSlide+xml"/>
  <Override PartName="/ppt/notesSlides/notesSlide368.xml" ContentType="application/vnd.openxmlformats-officedocument.presentationml.notesSlide+xml"/>
  <Override PartName="/ppt/notesSlides/notesSlide369.xml" ContentType="application/vnd.openxmlformats-officedocument.presentationml.notesSlide+xml"/>
  <Override PartName="/ppt/notesSlides/notesSlide370.xml" ContentType="application/vnd.openxmlformats-officedocument.presentationml.notesSlide+xml"/>
  <Override PartName="/ppt/notesSlides/notesSlide371.xml" ContentType="application/vnd.openxmlformats-officedocument.presentationml.notesSlide+xml"/>
  <Override PartName="/ppt/notesSlides/notesSlide372.xml" ContentType="application/vnd.openxmlformats-officedocument.presentationml.notesSlide+xml"/>
  <Override PartName="/ppt/notesSlides/notesSlide373.xml" ContentType="application/vnd.openxmlformats-officedocument.presentationml.notesSlide+xml"/>
  <Override PartName="/ppt/notesSlides/notesSlide374.xml" ContentType="application/vnd.openxmlformats-officedocument.presentationml.notesSlide+xml"/>
  <Override PartName="/ppt/notesSlides/notesSlide375.xml" ContentType="application/vnd.openxmlformats-officedocument.presentationml.notesSlide+xml"/>
  <Override PartName="/ppt/notesSlides/notesSlide376.xml" ContentType="application/vnd.openxmlformats-officedocument.presentationml.notesSlide+xml"/>
  <Override PartName="/ppt/notesSlides/notesSlide377.xml" ContentType="application/vnd.openxmlformats-officedocument.presentationml.notesSlide+xml"/>
  <Override PartName="/ppt/notesSlides/notesSlide378.xml" ContentType="application/vnd.openxmlformats-officedocument.presentationml.notesSlide+xml"/>
  <Override PartName="/ppt/notesSlides/notesSlide379.xml" ContentType="application/vnd.openxmlformats-officedocument.presentationml.notesSlide+xml"/>
  <Override PartName="/ppt/notesSlides/notesSlide380.xml" ContentType="application/vnd.openxmlformats-officedocument.presentationml.notesSlide+xml"/>
  <Override PartName="/ppt/notesSlides/notesSlide381.xml" ContentType="application/vnd.openxmlformats-officedocument.presentationml.notesSlide+xml"/>
  <Override PartName="/ppt/notesSlides/notesSlide382.xml" ContentType="application/vnd.openxmlformats-officedocument.presentationml.notesSlide+xml"/>
  <Override PartName="/ppt/notesSlides/notesSlide383.xml" ContentType="application/vnd.openxmlformats-officedocument.presentationml.notesSlide+xml"/>
  <Override PartName="/ppt/notesSlides/notesSlide384.xml" ContentType="application/vnd.openxmlformats-officedocument.presentationml.notesSlide+xml"/>
  <Override PartName="/ppt/notesSlides/notesSlide385.xml" ContentType="application/vnd.openxmlformats-officedocument.presentationml.notesSlide+xml"/>
  <Override PartName="/ppt/notesSlides/notesSlide386.xml" ContentType="application/vnd.openxmlformats-officedocument.presentationml.notesSlide+xml"/>
  <Override PartName="/ppt/notesSlides/notesSlide387.xml" ContentType="application/vnd.openxmlformats-officedocument.presentationml.notesSlide+xml"/>
  <Override PartName="/ppt/notesSlides/notesSlide388.xml" ContentType="application/vnd.openxmlformats-officedocument.presentationml.notesSlide+xml"/>
  <Override PartName="/ppt/notesSlides/notesSlide389.xml" ContentType="application/vnd.openxmlformats-officedocument.presentationml.notesSlide+xml"/>
  <Override PartName="/ppt/notesSlides/notesSlide390.xml" ContentType="application/vnd.openxmlformats-officedocument.presentationml.notesSlide+xml"/>
  <Override PartName="/ppt/notesSlides/notesSlide391.xml" ContentType="application/vnd.openxmlformats-officedocument.presentationml.notesSlide+xml"/>
  <Override PartName="/ppt/notesSlides/notesSlide392.xml" ContentType="application/vnd.openxmlformats-officedocument.presentationml.notesSlide+xml"/>
  <Override PartName="/ppt/notesSlides/notesSlide393.xml" ContentType="application/vnd.openxmlformats-officedocument.presentationml.notesSlide+xml"/>
  <Override PartName="/ppt/notesSlides/notesSlide394.xml" ContentType="application/vnd.openxmlformats-officedocument.presentationml.notesSlide+xml"/>
  <Override PartName="/ppt/notesSlides/notesSlide395.xml" ContentType="application/vnd.openxmlformats-officedocument.presentationml.notesSlide+xml"/>
  <Override PartName="/ppt/notesSlides/notesSlide396.xml" ContentType="application/vnd.openxmlformats-officedocument.presentationml.notesSlide+xml"/>
  <Override PartName="/ppt/notesSlides/notesSlide397.xml" ContentType="application/vnd.openxmlformats-officedocument.presentationml.notesSlide+xml"/>
  <Override PartName="/ppt/notesSlides/notesSlide398.xml" ContentType="application/vnd.openxmlformats-officedocument.presentationml.notesSlide+xml"/>
  <Override PartName="/ppt/notesSlides/notesSlide399.xml" ContentType="application/vnd.openxmlformats-officedocument.presentationml.notesSlide+xml"/>
  <Override PartName="/ppt/notesSlides/notesSlide400.xml" ContentType="application/vnd.openxmlformats-officedocument.presentationml.notesSlide+xml"/>
  <Override PartName="/ppt/notesSlides/notesSlide401.xml" ContentType="application/vnd.openxmlformats-officedocument.presentationml.notesSlide+xml"/>
  <Override PartName="/ppt/notesSlides/notesSlide402.xml" ContentType="application/vnd.openxmlformats-officedocument.presentationml.notesSlide+xml"/>
  <Override PartName="/ppt/notesSlides/notesSlide403.xml" ContentType="application/vnd.openxmlformats-officedocument.presentationml.notesSlide+xml"/>
  <Override PartName="/ppt/notesSlides/notesSlide404.xml" ContentType="application/vnd.openxmlformats-officedocument.presentationml.notesSlide+xml"/>
  <Override PartName="/ppt/notesSlides/notesSlide405.xml" ContentType="application/vnd.openxmlformats-officedocument.presentationml.notesSlide+xml"/>
  <Override PartName="/ppt/notesSlides/notesSlide406.xml" ContentType="application/vnd.openxmlformats-officedocument.presentationml.notesSlide+xml"/>
  <Override PartName="/ppt/notesSlides/notesSlide407.xml" ContentType="application/vnd.openxmlformats-officedocument.presentationml.notesSlide+xml"/>
  <Override PartName="/ppt/notesSlides/notesSlide408.xml" ContentType="application/vnd.openxmlformats-officedocument.presentationml.notesSlide+xml"/>
  <Override PartName="/ppt/notesSlides/notesSlide409.xml" ContentType="application/vnd.openxmlformats-officedocument.presentationml.notesSlide+xml"/>
  <Override PartName="/ppt/notesSlides/notesSlide410.xml" ContentType="application/vnd.openxmlformats-officedocument.presentationml.notesSlide+xml"/>
  <Override PartName="/ppt/notesSlides/notesSlide411.xml" ContentType="application/vnd.openxmlformats-officedocument.presentationml.notesSlide+xml"/>
  <Override PartName="/ppt/notesSlides/notesSlide412.xml" ContentType="application/vnd.openxmlformats-officedocument.presentationml.notesSlide+xml"/>
  <Override PartName="/ppt/notesSlides/notesSlide413.xml" ContentType="application/vnd.openxmlformats-officedocument.presentationml.notesSlide+xml"/>
  <Override PartName="/ppt/notesSlides/notesSlide414.xml" ContentType="application/vnd.openxmlformats-officedocument.presentationml.notesSlide+xml"/>
  <Override PartName="/ppt/notesSlides/notesSlide415.xml" ContentType="application/vnd.openxmlformats-officedocument.presentationml.notesSlide+xml"/>
  <Override PartName="/ppt/notesSlides/notesSlide416.xml" ContentType="application/vnd.openxmlformats-officedocument.presentationml.notesSlide+xml"/>
  <Override PartName="/ppt/notesSlides/notesSlide417.xml" ContentType="application/vnd.openxmlformats-officedocument.presentationml.notesSlide+xml"/>
  <Override PartName="/ppt/notesSlides/notesSlide418.xml" ContentType="application/vnd.openxmlformats-officedocument.presentationml.notesSlide+xml"/>
  <Override PartName="/ppt/notesSlides/notesSlide419.xml" ContentType="application/vnd.openxmlformats-officedocument.presentationml.notesSlide+xml"/>
  <Override PartName="/ppt/notesSlides/notesSlide420.xml" ContentType="application/vnd.openxmlformats-officedocument.presentationml.notesSlide+xml"/>
  <Override PartName="/ppt/notesSlides/notesSlide421.xml" ContentType="application/vnd.openxmlformats-officedocument.presentationml.notesSlide+xml"/>
  <Override PartName="/ppt/notesSlides/notesSlide422.xml" ContentType="application/vnd.openxmlformats-officedocument.presentationml.notesSlide+xml"/>
  <Override PartName="/ppt/notesSlides/notesSlide423.xml" ContentType="application/vnd.openxmlformats-officedocument.presentationml.notesSlide+xml"/>
  <Override PartName="/ppt/notesSlides/notesSlide424.xml" ContentType="application/vnd.openxmlformats-officedocument.presentationml.notesSlide+xml"/>
  <Override PartName="/ppt/notesSlides/notesSlide425.xml" ContentType="application/vnd.openxmlformats-officedocument.presentationml.notesSlide+xml"/>
  <Override PartName="/ppt/notesSlides/notesSlide426.xml" ContentType="application/vnd.openxmlformats-officedocument.presentationml.notesSlide+xml"/>
  <Override PartName="/ppt/notesSlides/notesSlide427.xml" ContentType="application/vnd.openxmlformats-officedocument.presentationml.notesSlide+xml"/>
  <Override PartName="/ppt/notesSlides/notesSlide428.xml" ContentType="application/vnd.openxmlformats-officedocument.presentationml.notesSlide+xml"/>
  <Override PartName="/ppt/notesSlides/notesSlide429.xml" ContentType="application/vnd.openxmlformats-officedocument.presentationml.notesSlide+xml"/>
  <Override PartName="/ppt/notesSlides/notesSlide430.xml" ContentType="application/vnd.openxmlformats-officedocument.presentationml.notesSlide+xml"/>
  <Override PartName="/ppt/notesSlides/notesSlide431.xml" ContentType="application/vnd.openxmlformats-officedocument.presentationml.notesSlide+xml"/>
  <Override PartName="/ppt/notesSlides/notesSlide432.xml" ContentType="application/vnd.openxmlformats-officedocument.presentationml.notesSlide+xml"/>
  <Override PartName="/ppt/notesSlides/notesSlide433.xml" ContentType="application/vnd.openxmlformats-officedocument.presentationml.notesSlide+xml"/>
  <Override PartName="/ppt/notesSlides/notesSlide434.xml" ContentType="application/vnd.openxmlformats-officedocument.presentationml.notesSlide+xml"/>
  <Override PartName="/ppt/notesSlides/notesSlide435.xml" ContentType="application/vnd.openxmlformats-officedocument.presentationml.notesSlide+xml"/>
  <Override PartName="/ppt/notesSlides/notesSlide436.xml" ContentType="application/vnd.openxmlformats-officedocument.presentationml.notesSlide+xml"/>
  <Override PartName="/ppt/notesSlides/notesSlide437.xml" ContentType="application/vnd.openxmlformats-officedocument.presentationml.notesSlide+xml"/>
  <Override PartName="/ppt/notesSlides/notesSlide438.xml" ContentType="application/vnd.openxmlformats-officedocument.presentationml.notesSlide+xml"/>
  <Override PartName="/ppt/notesSlides/notesSlide439.xml" ContentType="application/vnd.openxmlformats-officedocument.presentationml.notesSlide+xml"/>
  <Override PartName="/ppt/notesSlides/notesSlide440.xml" ContentType="application/vnd.openxmlformats-officedocument.presentationml.notesSlide+xml"/>
  <Override PartName="/ppt/notesSlides/notesSlide441.xml" ContentType="application/vnd.openxmlformats-officedocument.presentationml.notesSlide+xml"/>
  <Override PartName="/ppt/notesSlides/notesSlide442.xml" ContentType="application/vnd.openxmlformats-officedocument.presentationml.notesSlide+xml"/>
  <Override PartName="/ppt/notesSlides/notesSlide443.xml" ContentType="application/vnd.openxmlformats-officedocument.presentationml.notesSlide+xml"/>
  <Override PartName="/ppt/notesSlides/notesSlide444.xml" ContentType="application/vnd.openxmlformats-officedocument.presentationml.notesSlide+xml"/>
  <Override PartName="/ppt/notesSlides/notesSlide445.xml" ContentType="application/vnd.openxmlformats-officedocument.presentationml.notesSlide+xml"/>
  <Override PartName="/ppt/notesSlides/notesSlide446.xml" ContentType="application/vnd.openxmlformats-officedocument.presentationml.notesSlide+xml"/>
  <Override PartName="/ppt/notesSlides/notesSlide447.xml" ContentType="application/vnd.openxmlformats-officedocument.presentationml.notesSlide+xml"/>
  <Override PartName="/ppt/notesSlides/notesSlide448.xml" ContentType="application/vnd.openxmlformats-officedocument.presentationml.notesSlide+xml"/>
  <Override PartName="/ppt/notesSlides/notesSlide449.xml" ContentType="application/vnd.openxmlformats-officedocument.presentationml.notesSlide+xml"/>
  <Override PartName="/ppt/notesSlides/notesSlide450.xml" ContentType="application/vnd.openxmlformats-officedocument.presentationml.notesSlide+xml"/>
  <Override PartName="/ppt/notesSlides/notesSlide451.xml" ContentType="application/vnd.openxmlformats-officedocument.presentationml.notesSlide+xml"/>
  <Override PartName="/ppt/notesSlides/notesSlide452.xml" ContentType="application/vnd.openxmlformats-officedocument.presentationml.notesSlide+xml"/>
  <Override PartName="/ppt/notesSlides/notesSlide453.xml" ContentType="application/vnd.openxmlformats-officedocument.presentationml.notesSlide+xml"/>
  <Override PartName="/ppt/notesSlides/notesSlide454.xml" ContentType="application/vnd.openxmlformats-officedocument.presentationml.notesSlide+xml"/>
  <Override PartName="/ppt/notesSlides/notesSlide455.xml" ContentType="application/vnd.openxmlformats-officedocument.presentationml.notesSlide+xml"/>
  <Override PartName="/ppt/notesSlides/notesSlide456.xml" ContentType="application/vnd.openxmlformats-officedocument.presentationml.notesSlide+xml"/>
  <Override PartName="/ppt/notesSlides/notesSlide457.xml" ContentType="application/vnd.openxmlformats-officedocument.presentationml.notesSlide+xml"/>
  <Override PartName="/ppt/notesSlides/notesSlide458.xml" ContentType="application/vnd.openxmlformats-officedocument.presentationml.notesSlide+xml"/>
  <Override PartName="/ppt/notesSlides/notesSlide459.xml" ContentType="application/vnd.openxmlformats-officedocument.presentationml.notesSlide+xml"/>
  <Override PartName="/ppt/notesSlides/notesSlide460.xml" ContentType="application/vnd.openxmlformats-officedocument.presentationml.notesSlide+xml"/>
  <Override PartName="/ppt/notesSlides/notesSlide461.xml" ContentType="application/vnd.openxmlformats-officedocument.presentationml.notesSlide+xml"/>
  <Override PartName="/ppt/notesSlides/notesSlide462.xml" ContentType="application/vnd.openxmlformats-officedocument.presentationml.notesSlide+xml"/>
  <Override PartName="/ppt/notesSlides/notesSlide463.xml" ContentType="application/vnd.openxmlformats-officedocument.presentationml.notesSlide+xml"/>
  <Override PartName="/ppt/notesSlides/notesSlide464.xml" ContentType="application/vnd.openxmlformats-officedocument.presentationml.notesSlide+xml"/>
  <Override PartName="/ppt/notesSlides/notesSlide465.xml" ContentType="application/vnd.openxmlformats-officedocument.presentationml.notesSlide+xml"/>
  <Override PartName="/ppt/notesSlides/notesSlide466.xml" ContentType="application/vnd.openxmlformats-officedocument.presentationml.notesSlide+xml"/>
  <Override PartName="/ppt/notesSlides/notesSlide467.xml" ContentType="application/vnd.openxmlformats-officedocument.presentationml.notesSlide+xml"/>
  <Override PartName="/ppt/notesSlides/notesSlide468.xml" ContentType="application/vnd.openxmlformats-officedocument.presentationml.notesSlide+xml"/>
  <Override PartName="/ppt/notesSlides/notesSlide469.xml" ContentType="application/vnd.openxmlformats-officedocument.presentationml.notesSlide+xml"/>
  <Override PartName="/ppt/notesSlides/notesSlide470.xml" ContentType="application/vnd.openxmlformats-officedocument.presentationml.notesSlide+xml"/>
  <Override PartName="/ppt/notesSlides/notesSlide471.xml" ContentType="application/vnd.openxmlformats-officedocument.presentationml.notesSlide+xml"/>
  <Override PartName="/ppt/notesSlides/notesSlide472.xml" ContentType="application/vnd.openxmlformats-officedocument.presentationml.notesSlide+xml"/>
  <Override PartName="/ppt/notesSlides/notesSlide473.xml" ContentType="application/vnd.openxmlformats-officedocument.presentationml.notesSlide+xml"/>
  <Override PartName="/ppt/notesSlides/notesSlide474.xml" ContentType="application/vnd.openxmlformats-officedocument.presentationml.notesSlide+xml"/>
  <Override PartName="/ppt/notesSlides/notesSlide475.xml" ContentType="application/vnd.openxmlformats-officedocument.presentationml.notesSlide+xml"/>
  <Override PartName="/ppt/notesSlides/notesSlide476.xml" ContentType="application/vnd.openxmlformats-officedocument.presentationml.notesSlide+xml"/>
  <Override PartName="/ppt/notesSlides/notesSlide477.xml" ContentType="application/vnd.openxmlformats-officedocument.presentationml.notesSlide+xml"/>
  <Override PartName="/ppt/notesSlides/notesSlide478.xml" ContentType="application/vnd.openxmlformats-officedocument.presentationml.notesSlide+xml"/>
  <Override PartName="/ppt/notesSlides/notesSlide479.xml" ContentType="application/vnd.openxmlformats-officedocument.presentationml.notesSlide+xml"/>
  <Override PartName="/ppt/notesSlides/notesSlide480.xml" ContentType="application/vnd.openxmlformats-officedocument.presentationml.notesSlide+xml"/>
  <Override PartName="/ppt/notesSlides/notesSlide481.xml" ContentType="application/vnd.openxmlformats-officedocument.presentationml.notesSlide+xml"/>
  <Override PartName="/ppt/notesSlides/notesSlide482.xml" ContentType="application/vnd.openxmlformats-officedocument.presentationml.notesSlide+xml"/>
  <Override PartName="/ppt/notesSlides/notesSlide483.xml" ContentType="application/vnd.openxmlformats-officedocument.presentationml.notesSlide+xml"/>
  <Override PartName="/ppt/notesSlides/notesSlide484.xml" ContentType="application/vnd.openxmlformats-officedocument.presentationml.notesSlide+xml"/>
  <Override PartName="/ppt/notesSlides/notesSlide485.xml" ContentType="application/vnd.openxmlformats-officedocument.presentationml.notesSlide+xml"/>
  <Override PartName="/ppt/notesSlides/notesSlide486.xml" ContentType="application/vnd.openxmlformats-officedocument.presentationml.notesSlide+xml"/>
  <Override PartName="/ppt/notesSlides/notesSlide487.xml" ContentType="application/vnd.openxmlformats-officedocument.presentationml.notesSlide+xml"/>
  <Override PartName="/ppt/notesSlides/notesSlide488.xml" ContentType="application/vnd.openxmlformats-officedocument.presentationml.notesSlide+xml"/>
  <Override PartName="/ppt/notesSlides/notesSlide489.xml" ContentType="application/vnd.openxmlformats-officedocument.presentationml.notesSlide+xml"/>
  <Override PartName="/ppt/notesSlides/notesSlide490.xml" ContentType="application/vnd.openxmlformats-officedocument.presentationml.notesSlide+xml"/>
  <Override PartName="/ppt/notesSlides/notesSlide491.xml" ContentType="application/vnd.openxmlformats-officedocument.presentationml.notesSlide+xml"/>
  <Override PartName="/ppt/notesSlides/notesSlide492.xml" ContentType="application/vnd.openxmlformats-officedocument.presentationml.notesSlide+xml"/>
  <Override PartName="/ppt/notesSlides/notesSlide493.xml" ContentType="application/vnd.openxmlformats-officedocument.presentationml.notesSlide+xml"/>
  <Override PartName="/ppt/notesSlides/notesSlide494.xml" ContentType="application/vnd.openxmlformats-officedocument.presentationml.notesSlide+xml"/>
  <Override PartName="/ppt/notesSlides/notesSlide495.xml" ContentType="application/vnd.openxmlformats-officedocument.presentationml.notesSlide+xml"/>
  <Override PartName="/ppt/notesSlides/notesSlide496.xml" ContentType="application/vnd.openxmlformats-officedocument.presentationml.notesSlide+xml"/>
  <Override PartName="/ppt/notesSlides/notesSlide497.xml" ContentType="application/vnd.openxmlformats-officedocument.presentationml.notesSlide+xml"/>
  <Override PartName="/ppt/notesSlides/notesSlide498.xml" ContentType="application/vnd.openxmlformats-officedocument.presentationml.notesSlide+xml"/>
  <Override PartName="/ppt/notesSlides/notesSlide499.xml" ContentType="application/vnd.openxmlformats-officedocument.presentationml.notesSlide+xml"/>
  <Override PartName="/ppt/notesSlides/notesSlide500.xml" ContentType="application/vnd.openxmlformats-officedocument.presentationml.notesSlide+xml"/>
  <Override PartName="/ppt/notesSlides/notesSlide501.xml" ContentType="application/vnd.openxmlformats-officedocument.presentationml.notesSlide+xml"/>
  <Override PartName="/ppt/notesSlides/notesSlide502.xml" ContentType="application/vnd.openxmlformats-officedocument.presentationml.notesSlide+xml"/>
  <Override PartName="/ppt/notesSlides/notesSlide503.xml" ContentType="application/vnd.openxmlformats-officedocument.presentationml.notesSlide+xml"/>
  <Override PartName="/ppt/notesSlides/notesSlide504.xml" ContentType="application/vnd.openxmlformats-officedocument.presentationml.notesSlide+xml"/>
  <Override PartName="/ppt/notesSlides/notesSlide505.xml" ContentType="application/vnd.openxmlformats-officedocument.presentationml.notesSlide+xml"/>
  <Override PartName="/ppt/notesSlides/notesSlide506.xml" ContentType="application/vnd.openxmlformats-officedocument.presentationml.notesSlide+xml"/>
  <Override PartName="/ppt/notesSlides/notesSlide507.xml" ContentType="application/vnd.openxmlformats-officedocument.presentationml.notesSlide+xml"/>
  <Override PartName="/ppt/notesSlides/notesSlide508.xml" ContentType="application/vnd.openxmlformats-officedocument.presentationml.notesSlide+xml"/>
  <Override PartName="/ppt/notesSlides/notesSlide509.xml" ContentType="application/vnd.openxmlformats-officedocument.presentationml.notesSlide+xml"/>
  <Override PartName="/ppt/notesSlides/notesSlide510.xml" ContentType="application/vnd.openxmlformats-officedocument.presentationml.notesSlide+xml"/>
  <Override PartName="/ppt/notesSlides/notesSlide511.xml" ContentType="application/vnd.openxmlformats-officedocument.presentationml.notesSlide+xml"/>
  <Override PartName="/ppt/notesSlides/notesSlide512.xml" ContentType="application/vnd.openxmlformats-officedocument.presentationml.notesSlide+xml"/>
  <Override PartName="/ppt/notesSlides/notesSlide513.xml" ContentType="application/vnd.openxmlformats-officedocument.presentationml.notesSlide+xml"/>
  <Override PartName="/ppt/notesSlides/notesSlide5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516"/>
  </p:notesMasterIdLst>
  <p:sldIdLst>
    <p:sldId id="256" r:id="rId2"/>
    <p:sldId id="789" r:id="rId3"/>
    <p:sldId id="287" r:id="rId4"/>
    <p:sldId id="262" r:id="rId5"/>
    <p:sldId id="263" r:id="rId6"/>
    <p:sldId id="264" r:id="rId7"/>
    <p:sldId id="265" r:id="rId8"/>
    <p:sldId id="266" r:id="rId9"/>
    <p:sldId id="267" r:id="rId10"/>
    <p:sldId id="268"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83" r:id="rId24"/>
    <p:sldId id="284" r:id="rId25"/>
    <p:sldId id="285" r:id="rId26"/>
    <p:sldId id="1026" r:id="rId27"/>
    <p:sldId id="1029" r:id="rId28"/>
    <p:sldId id="1027" r:id="rId29"/>
    <p:sldId id="1028" r:id="rId30"/>
    <p:sldId id="288" r:id="rId31"/>
    <p:sldId id="286" r:id="rId32"/>
    <p:sldId id="289" r:id="rId33"/>
    <p:sldId id="290" r:id="rId34"/>
    <p:sldId id="291" r:id="rId35"/>
    <p:sldId id="292" r:id="rId36"/>
    <p:sldId id="875" r:id="rId37"/>
    <p:sldId id="876" r:id="rId38"/>
    <p:sldId id="877" r:id="rId39"/>
    <p:sldId id="878" r:id="rId40"/>
    <p:sldId id="879" r:id="rId41"/>
    <p:sldId id="293" r:id="rId42"/>
    <p:sldId id="294" r:id="rId43"/>
    <p:sldId id="295" r:id="rId44"/>
    <p:sldId id="296" r:id="rId45"/>
    <p:sldId id="297" r:id="rId46"/>
    <p:sldId id="298" r:id="rId47"/>
    <p:sldId id="299" r:id="rId48"/>
    <p:sldId id="300" r:id="rId49"/>
    <p:sldId id="1030" r:id="rId50"/>
    <p:sldId id="302" r:id="rId51"/>
    <p:sldId id="304" r:id="rId52"/>
    <p:sldId id="305" r:id="rId53"/>
    <p:sldId id="303" r:id="rId54"/>
    <p:sldId id="307" r:id="rId55"/>
    <p:sldId id="308" r:id="rId56"/>
    <p:sldId id="306" r:id="rId57"/>
    <p:sldId id="1032" r:id="rId58"/>
    <p:sldId id="1033" r:id="rId59"/>
    <p:sldId id="1034" r:id="rId60"/>
    <p:sldId id="1035" r:id="rId61"/>
    <p:sldId id="1036" r:id="rId62"/>
    <p:sldId id="1065" r:id="rId63"/>
    <p:sldId id="767" r:id="rId64"/>
    <p:sldId id="768" r:id="rId65"/>
    <p:sldId id="865" r:id="rId66"/>
    <p:sldId id="769" r:id="rId67"/>
    <p:sldId id="872" r:id="rId68"/>
    <p:sldId id="770" r:id="rId69"/>
    <p:sldId id="771" r:id="rId70"/>
    <p:sldId id="775" r:id="rId71"/>
    <p:sldId id="772" r:id="rId72"/>
    <p:sldId id="773" r:id="rId73"/>
    <p:sldId id="774" r:id="rId74"/>
    <p:sldId id="776" r:id="rId75"/>
    <p:sldId id="777" r:id="rId76"/>
    <p:sldId id="778" r:id="rId77"/>
    <p:sldId id="1053" r:id="rId78"/>
    <p:sldId id="309" r:id="rId79"/>
    <p:sldId id="310" r:id="rId80"/>
    <p:sldId id="311" r:id="rId81"/>
    <p:sldId id="312" r:id="rId82"/>
    <p:sldId id="313" r:id="rId83"/>
    <p:sldId id="314" r:id="rId84"/>
    <p:sldId id="315" r:id="rId85"/>
    <p:sldId id="795" r:id="rId86"/>
    <p:sldId id="796" r:id="rId87"/>
    <p:sldId id="797" r:id="rId88"/>
    <p:sldId id="798" r:id="rId89"/>
    <p:sldId id="799" r:id="rId90"/>
    <p:sldId id="1056" r:id="rId91"/>
    <p:sldId id="801" r:id="rId92"/>
    <p:sldId id="800" r:id="rId93"/>
    <p:sldId id="802" r:id="rId94"/>
    <p:sldId id="803" r:id="rId95"/>
    <p:sldId id="804" r:id="rId96"/>
    <p:sldId id="807" r:id="rId97"/>
    <p:sldId id="805" r:id="rId98"/>
    <p:sldId id="806" r:id="rId99"/>
    <p:sldId id="867" r:id="rId100"/>
    <p:sldId id="868" r:id="rId101"/>
    <p:sldId id="871" r:id="rId102"/>
    <p:sldId id="316" r:id="rId103"/>
    <p:sldId id="317" r:id="rId104"/>
    <p:sldId id="318" r:id="rId105"/>
    <p:sldId id="319" r:id="rId106"/>
    <p:sldId id="320" r:id="rId107"/>
    <p:sldId id="321" r:id="rId108"/>
    <p:sldId id="322" r:id="rId109"/>
    <p:sldId id="323" r:id="rId110"/>
    <p:sldId id="324" r:id="rId111"/>
    <p:sldId id="325" r:id="rId112"/>
    <p:sldId id="326" r:id="rId113"/>
    <p:sldId id="327" r:id="rId114"/>
    <p:sldId id="328" r:id="rId115"/>
    <p:sldId id="330" r:id="rId116"/>
    <p:sldId id="331" r:id="rId117"/>
    <p:sldId id="332" r:id="rId118"/>
    <p:sldId id="333" r:id="rId119"/>
    <p:sldId id="334" r:id="rId120"/>
    <p:sldId id="335" r:id="rId121"/>
    <p:sldId id="336" r:id="rId122"/>
    <p:sldId id="337" r:id="rId123"/>
    <p:sldId id="338" r:id="rId124"/>
    <p:sldId id="340" r:id="rId125"/>
    <p:sldId id="341" r:id="rId126"/>
    <p:sldId id="342" r:id="rId127"/>
    <p:sldId id="343" r:id="rId128"/>
    <p:sldId id="344" r:id="rId129"/>
    <p:sldId id="345" r:id="rId130"/>
    <p:sldId id="346" r:id="rId131"/>
    <p:sldId id="347" r:id="rId132"/>
    <p:sldId id="348" r:id="rId133"/>
    <p:sldId id="349" r:id="rId134"/>
    <p:sldId id="350" r:id="rId135"/>
    <p:sldId id="351" r:id="rId136"/>
    <p:sldId id="352" r:id="rId137"/>
    <p:sldId id="353" r:id="rId138"/>
    <p:sldId id="357" r:id="rId139"/>
    <p:sldId id="358" r:id="rId140"/>
    <p:sldId id="359" r:id="rId141"/>
    <p:sldId id="360" r:id="rId142"/>
    <p:sldId id="361" r:id="rId143"/>
    <p:sldId id="362" r:id="rId144"/>
    <p:sldId id="363" r:id="rId145"/>
    <p:sldId id="364" r:id="rId146"/>
    <p:sldId id="365" r:id="rId147"/>
    <p:sldId id="366" r:id="rId148"/>
    <p:sldId id="367" r:id="rId149"/>
    <p:sldId id="368" r:id="rId150"/>
    <p:sldId id="372" r:id="rId151"/>
    <p:sldId id="373" r:id="rId152"/>
    <p:sldId id="376" r:id="rId153"/>
    <p:sldId id="377" r:id="rId154"/>
    <p:sldId id="378" r:id="rId155"/>
    <p:sldId id="380" r:id="rId156"/>
    <p:sldId id="381" r:id="rId157"/>
    <p:sldId id="779" r:id="rId158"/>
    <p:sldId id="382" r:id="rId159"/>
    <p:sldId id="383" r:id="rId160"/>
    <p:sldId id="387" r:id="rId161"/>
    <p:sldId id="388" r:id="rId162"/>
    <p:sldId id="392" r:id="rId163"/>
    <p:sldId id="393" r:id="rId164"/>
    <p:sldId id="397" r:id="rId165"/>
    <p:sldId id="398" r:id="rId166"/>
    <p:sldId id="399" r:id="rId167"/>
    <p:sldId id="400" r:id="rId168"/>
    <p:sldId id="406" r:id="rId169"/>
    <p:sldId id="407" r:id="rId170"/>
    <p:sldId id="412" r:id="rId171"/>
    <p:sldId id="415" r:id="rId172"/>
    <p:sldId id="416" r:id="rId173"/>
    <p:sldId id="417" r:id="rId174"/>
    <p:sldId id="420" r:id="rId175"/>
    <p:sldId id="421" r:id="rId176"/>
    <p:sldId id="422" r:id="rId177"/>
    <p:sldId id="423" r:id="rId178"/>
    <p:sldId id="424" r:id="rId179"/>
    <p:sldId id="427" r:id="rId180"/>
    <p:sldId id="430" r:id="rId181"/>
    <p:sldId id="431" r:id="rId182"/>
    <p:sldId id="432" r:id="rId183"/>
    <p:sldId id="433" r:id="rId184"/>
    <p:sldId id="434" r:id="rId185"/>
    <p:sldId id="435" r:id="rId186"/>
    <p:sldId id="436" r:id="rId187"/>
    <p:sldId id="437" r:id="rId188"/>
    <p:sldId id="438" r:id="rId189"/>
    <p:sldId id="866" r:id="rId190"/>
    <p:sldId id="780" r:id="rId191"/>
    <p:sldId id="442" r:id="rId192"/>
    <p:sldId id="443" r:id="rId193"/>
    <p:sldId id="444" r:id="rId194"/>
    <p:sldId id="445" r:id="rId195"/>
    <p:sldId id="446" r:id="rId196"/>
    <p:sldId id="1031" r:id="rId197"/>
    <p:sldId id="781" r:id="rId198"/>
    <p:sldId id="447" r:id="rId199"/>
    <p:sldId id="448" r:id="rId200"/>
    <p:sldId id="449" r:id="rId201"/>
    <p:sldId id="450" r:id="rId202"/>
    <p:sldId id="451" r:id="rId203"/>
    <p:sldId id="452" r:id="rId204"/>
    <p:sldId id="453" r:id="rId205"/>
    <p:sldId id="454" r:id="rId206"/>
    <p:sldId id="455" r:id="rId207"/>
    <p:sldId id="456" r:id="rId208"/>
    <p:sldId id="457" r:id="rId209"/>
    <p:sldId id="462" r:id="rId210"/>
    <p:sldId id="788" r:id="rId211"/>
    <p:sldId id="467" r:id="rId212"/>
    <p:sldId id="468" r:id="rId213"/>
    <p:sldId id="477" r:id="rId214"/>
    <p:sldId id="478" r:id="rId215"/>
    <p:sldId id="480" r:id="rId216"/>
    <p:sldId id="481" r:id="rId217"/>
    <p:sldId id="482" r:id="rId218"/>
    <p:sldId id="483" r:id="rId219"/>
    <p:sldId id="485" r:id="rId220"/>
    <p:sldId id="486" r:id="rId221"/>
    <p:sldId id="487" r:id="rId222"/>
    <p:sldId id="790" r:id="rId223"/>
    <p:sldId id="873" r:id="rId224"/>
    <p:sldId id="874" r:id="rId225"/>
    <p:sldId id="492" r:id="rId226"/>
    <p:sldId id="493" r:id="rId227"/>
    <p:sldId id="494" r:id="rId228"/>
    <p:sldId id="495" r:id="rId229"/>
    <p:sldId id="496" r:id="rId230"/>
    <p:sldId id="497" r:id="rId231"/>
    <p:sldId id="498" r:id="rId232"/>
    <p:sldId id="502" r:id="rId233"/>
    <p:sldId id="503" r:id="rId234"/>
    <p:sldId id="791" r:id="rId235"/>
    <p:sldId id="507" r:id="rId236"/>
    <p:sldId id="508" r:id="rId237"/>
    <p:sldId id="509" r:id="rId238"/>
    <p:sldId id="510" r:id="rId239"/>
    <p:sldId id="511" r:id="rId240"/>
    <p:sldId id="512" r:id="rId241"/>
    <p:sldId id="513" r:id="rId242"/>
    <p:sldId id="514" r:id="rId243"/>
    <p:sldId id="515" r:id="rId244"/>
    <p:sldId id="516" r:id="rId245"/>
    <p:sldId id="517" r:id="rId246"/>
    <p:sldId id="518" r:id="rId247"/>
    <p:sldId id="519" r:id="rId248"/>
    <p:sldId id="520" r:id="rId249"/>
    <p:sldId id="521" r:id="rId250"/>
    <p:sldId id="522" r:id="rId251"/>
    <p:sldId id="523" r:id="rId252"/>
    <p:sldId id="524" r:id="rId253"/>
    <p:sldId id="525" r:id="rId254"/>
    <p:sldId id="526" r:id="rId255"/>
    <p:sldId id="782" r:id="rId256"/>
    <p:sldId id="528" r:id="rId257"/>
    <p:sldId id="783" r:id="rId258"/>
    <p:sldId id="792" r:id="rId259"/>
    <p:sldId id="793" r:id="rId260"/>
    <p:sldId id="794" r:id="rId261"/>
    <p:sldId id="537" r:id="rId262"/>
    <p:sldId id="538" r:id="rId263"/>
    <p:sldId id="539" r:id="rId264"/>
    <p:sldId id="540" r:id="rId265"/>
    <p:sldId id="541" r:id="rId266"/>
    <p:sldId id="547" r:id="rId267"/>
    <p:sldId id="548" r:id="rId268"/>
    <p:sldId id="549" r:id="rId269"/>
    <p:sldId id="550" r:id="rId270"/>
    <p:sldId id="551" r:id="rId271"/>
    <p:sldId id="552" r:id="rId272"/>
    <p:sldId id="553" r:id="rId273"/>
    <p:sldId id="785" r:id="rId274"/>
    <p:sldId id="557" r:id="rId275"/>
    <p:sldId id="559" r:id="rId276"/>
    <p:sldId id="560" r:id="rId277"/>
    <p:sldId id="561" r:id="rId278"/>
    <p:sldId id="562" r:id="rId279"/>
    <p:sldId id="808" r:id="rId280"/>
    <p:sldId id="567" r:id="rId281"/>
    <p:sldId id="568" r:id="rId282"/>
    <p:sldId id="572" r:id="rId283"/>
    <p:sldId id="809" r:id="rId284"/>
    <p:sldId id="575" r:id="rId285"/>
    <p:sldId id="576" r:id="rId286"/>
    <p:sldId id="577" r:id="rId287"/>
    <p:sldId id="578" r:id="rId288"/>
    <p:sldId id="579" r:id="rId289"/>
    <p:sldId id="580" r:id="rId290"/>
    <p:sldId id="581" r:id="rId291"/>
    <p:sldId id="1066" r:id="rId292"/>
    <p:sldId id="786" r:id="rId293"/>
    <p:sldId id="587" r:id="rId294"/>
    <p:sldId id="588" r:id="rId295"/>
    <p:sldId id="589" r:id="rId296"/>
    <p:sldId id="590" r:id="rId297"/>
    <p:sldId id="591" r:id="rId298"/>
    <p:sldId id="592" r:id="rId299"/>
    <p:sldId id="593" r:id="rId300"/>
    <p:sldId id="594" r:id="rId301"/>
    <p:sldId id="595" r:id="rId302"/>
    <p:sldId id="596" r:id="rId303"/>
    <p:sldId id="597" r:id="rId304"/>
    <p:sldId id="598" r:id="rId305"/>
    <p:sldId id="599" r:id="rId306"/>
    <p:sldId id="600" r:id="rId307"/>
    <p:sldId id="601" r:id="rId308"/>
    <p:sldId id="602" r:id="rId309"/>
    <p:sldId id="603" r:id="rId310"/>
    <p:sldId id="604" r:id="rId311"/>
    <p:sldId id="605" r:id="rId312"/>
    <p:sldId id="606" r:id="rId313"/>
    <p:sldId id="607" r:id="rId314"/>
    <p:sldId id="608" r:id="rId315"/>
    <p:sldId id="609" r:id="rId316"/>
    <p:sldId id="610" r:id="rId317"/>
    <p:sldId id="611" r:id="rId318"/>
    <p:sldId id="612" r:id="rId319"/>
    <p:sldId id="613" r:id="rId320"/>
    <p:sldId id="614" r:id="rId321"/>
    <p:sldId id="615" r:id="rId322"/>
    <p:sldId id="616" r:id="rId323"/>
    <p:sldId id="617" r:id="rId324"/>
    <p:sldId id="618" r:id="rId325"/>
    <p:sldId id="619" r:id="rId326"/>
    <p:sldId id="620" r:id="rId327"/>
    <p:sldId id="621" r:id="rId328"/>
    <p:sldId id="622" r:id="rId329"/>
    <p:sldId id="623" r:id="rId330"/>
    <p:sldId id="624" r:id="rId331"/>
    <p:sldId id="625" r:id="rId332"/>
    <p:sldId id="626" r:id="rId333"/>
    <p:sldId id="627" r:id="rId334"/>
    <p:sldId id="628" r:id="rId335"/>
    <p:sldId id="629" r:id="rId336"/>
    <p:sldId id="630" r:id="rId337"/>
    <p:sldId id="631" r:id="rId338"/>
    <p:sldId id="810" r:id="rId339"/>
    <p:sldId id="811" r:id="rId340"/>
    <p:sldId id="812" r:id="rId341"/>
    <p:sldId id="813" r:id="rId342"/>
    <p:sldId id="814" r:id="rId343"/>
    <p:sldId id="825" r:id="rId344"/>
    <p:sldId id="826" r:id="rId345"/>
    <p:sldId id="827" r:id="rId346"/>
    <p:sldId id="828" r:id="rId347"/>
    <p:sldId id="829" r:id="rId348"/>
    <p:sldId id="830" r:id="rId349"/>
    <p:sldId id="831" r:id="rId350"/>
    <p:sldId id="832" r:id="rId351"/>
    <p:sldId id="833" r:id="rId352"/>
    <p:sldId id="834" r:id="rId353"/>
    <p:sldId id="835" r:id="rId354"/>
    <p:sldId id="836" r:id="rId355"/>
    <p:sldId id="837" r:id="rId356"/>
    <p:sldId id="838" r:id="rId357"/>
    <p:sldId id="839" r:id="rId358"/>
    <p:sldId id="1060" r:id="rId359"/>
    <p:sldId id="1061" r:id="rId360"/>
    <p:sldId id="1062" r:id="rId361"/>
    <p:sldId id="1063" r:id="rId362"/>
    <p:sldId id="1064" r:id="rId363"/>
    <p:sldId id="844" r:id="rId364"/>
    <p:sldId id="840" r:id="rId365"/>
    <p:sldId id="841" r:id="rId366"/>
    <p:sldId id="842" r:id="rId367"/>
    <p:sldId id="843" r:id="rId368"/>
    <p:sldId id="845" r:id="rId369"/>
    <p:sldId id="846" r:id="rId370"/>
    <p:sldId id="847" r:id="rId371"/>
    <p:sldId id="848" r:id="rId372"/>
    <p:sldId id="849" r:id="rId373"/>
    <p:sldId id="850" r:id="rId374"/>
    <p:sldId id="851" r:id="rId375"/>
    <p:sldId id="852" r:id="rId376"/>
    <p:sldId id="853" r:id="rId377"/>
    <p:sldId id="854" r:id="rId378"/>
    <p:sldId id="855" r:id="rId379"/>
    <p:sldId id="856" r:id="rId380"/>
    <p:sldId id="857" r:id="rId381"/>
    <p:sldId id="858" r:id="rId382"/>
    <p:sldId id="859" r:id="rId383"/>
    <p:sldId id="976" r:id="rId384"/>
    <p:sldId id="977" r:id="rId385"/>
    <p:sldId id="978" r:id="rId386"/>
    <p:sldId id="979" r:id="rId387"/>
    <p:sldId id="980" r:id="rId388"/>
    <p:sldId id="981" r:id="rId389"/>
    <p:sldId id="982" r:id="rId390"/>
    <p:sldId id="983" r:id="rId391"/>
    <p:sldId id="984" r:id="rId392"/>
    <p:sldId id="985" r:id="rId393"/>
    <p:sldId id="986" r:id="rId394"/>
    <p:sldId id="987" r:id="rId395"/>
    <p:sldId id="988" r:id="rId396"/>
    <p:sldId id="989" r:id="rId397"/>
    <p:sldId id="990" r:id="rId398"/>
    <p:sldId id="991" r:id="rId399"/>
    <p:sldId id="992" r:id="rId400"/>
    <p:sldId id="993" r:id="rId401"/>
    <p:sldId id="994" r:id="rId402"/>
    <p:sldId id="995" r:id="rId403"/>
    <p:sldId id="996" r:id="rId404"/>
    <p:sldId id="997" r:id="rId405"/>
    <p:sldId id="998" r:id="rId406"/>
    <p:sldId id="999" r:id="rId407"/>
    <p:sldId id="1000" r:id="rId408"/>
    <p:sldId id="1001" r:id="rId409"/>
    <p:sldId id="1002" r:id="rId410"/>
    <p:sldId id="1003" r:id="rId411"/>
    <p:sldId id="1004" r:id="rId412"/>
    <p:sldId id="1005" r:id="rId413"/>
    <p:sldId id="1006" r:id="rId414"/>
    <p:sldId id="1007" r:id="rId415"/>
    <p:sldId id="1008" r:id="rId416"/>
    <p:sldId id="1009" r:id="rId417"/>
    <p:sldId id="1010" r:id="rId418"/>
    <p:sldId id="1011" r:id="rId419"/>
    <p:sldId id="1012" r:id="rId420"/>
    <p:sldId id="1013" r:id="rId421"/>
    <p:sldId id="1014" r:id="rId422"/>
    <p:sldId id="1015" r:id="rId423"/>
    <p:sldId id="787" r:id="rId424"/>
    <p:sldId id="1016" r:id="rId425"/>
    <p:sldId id="1017" r:id="rId426"/>
    <p:sldId id="1018" r:id="rId427"/>
    <p:sldId id="1019" r:id="rId428"/>
    <p:sldId id="1020" r:id="rId429"/>
    <p:sldId id="966" r:id="rId430"/>
    <p:sldId id="967" r:id="rId431"/>
    <p:sldId id="968" r:id="rId432"/>
    <p:sldId id="969" r:id="rId433"/>
    <p:sldId id="970" r:id="rId434"/>
    <p:sldId id="971" r:id="rId435"/>
    <p:sldId id="972" r:id="rId436"/>
    <p:sldId id="973" r:id="rId437"/>
    <p:sldId id="974" r:id="rId438"/>
    <p:sldId id="975" r:id="rId439"/>
    <p:sldId id="860" r:id="rId440"/>
    <p:sldId id="861" r:id="rId441"/>
    <p:sldId id="862" r:id="rId442"/>
    <p:sldId id="863" r:id="rId443"/>
    <p:sldId id="864" r:id="rId444"/>
    <p:sldId id="880" r:id="rId445"/>
    <p:sldId id="881" r:id="rId446"/>
    <p:sldId id="882" r:id="rId447"/>
    <p:sldId id="883" r:id="rId448"/>
    <p:sldId id="884" r:id="rId449"/>
    <p:sldId id="925" r:id="rId450"/>
    <p:sldId id="926" r:id="rId451"/>
    <p:sldId id="927" r:id="rId452"/>
    <p:sldId id="928" r:id="rId453"/>
    <p:sldId id="929" r:id="rId454"/>
    <p:sldId id="930" r:id="rId455"/>
    <p:sldId id="931" r:id="rId456"/>
    <p:sldId id="932" r:id="rId457"/>
    <p:sldId id="933" r:id="rId458"/>
    <p:sldId id="934" r:id="rId459"/>
    <p:sldId id="935" r:id="rId460"/>
    <p:sldId id="936" r:id="rId461"/>
    <p:sldId id="937" r:id="rId462"/>
    <p:sldId id="938" r:id="rId463"/>
    <p:sldId id="939" r:id="rId464"/>
    <p:sldId id="940" r:id="rId465"/>
    <p:sldId id="941" r:id="rId466"/>
    <p:sldId id="942" r:id="rId467"/>
    <p:sldId id="943" r:id="rId468"/>
    <p:sldId id="944" r:id="rId469"/>
    <p:sldId id="945" r:id="rId470"/>
    <p:sldId id="946" r:id="rId471"/>
    <p:sldId id="947" r:id="rId472"/>
    <p:sldId id="948" r:id="rId473"/>
    <p:sldId id="949" r:id="rId474"/>
    <p:sldId id="950" r:id="rId475"/>
    <p:sldId id="951" r:id="rId476"/>
    <p:sldId id="952" r:id="rId477"/>
    <p:sldId id="953" r:id="rId478"/>
    <p:sldId id="954" r:id="rId479"/>
    <p:sldId id="955" r:id="rId480"/>
    <p:sldId id="956" r:id="rId481"/>
    <p:sldId id="957" r:id="rId482"/>
    <p:sldId id="958" r:id="rId483"/>
    <p:sldId id="959" r:id="rId484"/>
    <p:sldId id="960" r:id="rId485"/>
    <p:sldId id="961" r:id="rId486"/>
    <p:sldId id="963" r:id="rId487"/>
    <p:sldId id="964" r:id="rId488"/>
    <p:sldId id="965" r:id="rId489"/>
    <p:sldId id="1021" r:id="rId490"/>
    <p:sldId id="1037" r:id="rId491"/>
    <p:sldId id="1022" r:id="rId492"/>
    <p:sldId id="1024" r:id="rId493"/>
    <p:sldId id="1025" r:id="rId494"/>
    <p:sldId id="1038" r:id="rId495"/>
    <p:sldId id="1039" r:id="rId496"/>
    <p:sldId id="1040" r:id="rId497"/>
    <p:sldId id="1041" r:id="rId498"/>
    <p:sldId id="1042" r:id="rId499"/>
    <p:sldId id="1043" r:id="rId500"/>
    <p:sldId id="1023" r:id="rId501"/>
    <p:sldId id="1046" r:id="rId502"/>
    <p:sldId id="1048" r:id="rId503"/>
    <p:sldId id="1044" r:id="rId504"/>
    <p:sldId id="1045" r:id="rId505"/>
    <p:sldId id="1047" r:id="rId506"/>
    <p:sldId id="1049" r:id="rId507"/>
    <p:sldId id="1050" r:id="rId508"/>
    <p:sldId id="1051" r:id="rId509"/>
    <p:sldId id="1052" r:id="rId510"/>
    <p:sldId id="1054" r:id="rId511"/>
    <p:sldId id="1055" r:id="rId512"/>
    <p:sldId id="1057" r:id="rId513"/>
    <p:sldId id="1058" r:id="rId514"/>
    <p:sldId id="1059" r:id="rId515"/>
  </p:sldIdLst>
  <p:sldSz cx="9144000" cy="5143500" type="screen16x9"/>
  <p:notesSz cx="6858000" cy="9144000"/>
  <p:embeddedFontLst>
    <p:embeddedFont>
      <p:font typeface="Montserrat ExtraBold" panose="020B0604020202020204" charset="0"/>
      <p:bold r:id="rId517"/>
      <p:boldItalic r:id="rId518"/>
    </p:embeddedFont>
    <p:embeddedFont>
      <p:font typeface="Montserrat Black" panose="020B0604020202020204" charset="0"/>
      <p:bold r:id="rId519"/>
      <p:boldItalic r:id="rId520"/>
    </p:embeddedFont>
    <p:embeddedFont>
      <p:font typeface="Montserrat SemiBold" panose="020B0604020202020204" charset="0"/>
      <p:regular r:id="rId521"/>
      <p:bold r:id="rId522"/>
      <p:italic r:id="rId523"/>
      <p:boldItalic r:id="rId524"/>
    </p:embeddedFont>
    <p:embeddedFont>
      <p:font typeface="Open Sans" panose="020B0604020202020204" charset="0"/>
      <p:regular r:id="rId525"/>
      <p:bold r:id="rId526"/>
      <p:italic r:id="rId527"/>
      <p:boldItalic r:id="rId528"/>
    </p:embeddedFont>
    <p:embeddedFont>
      <p:font typeface="Lato" panose="020F0502020204030203" pitchFamily="34" charset="0"/>
      <p:regular r:id="rId529"/>
      <p:bold r:id="rId530"/>
      <p:italic r:id="rId531"/>
      <p:boldItalic r:id="rId5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91" autoAdjust="0"/>
    <p:restoredTop sz="97386" autoAdjust="0"/>
  </p:normalViewPr>
  <p:slideViewPr>
    <p:cSldViewPr snapToGrid="0">
      <p:cViewPr>
        <p:scale>
          <a:sx n="150" d="100"/>
          <a:sy n="150" d="100"/>
        </p:scale>
        <p:origin x="-1695" y="-815"/>
      </p:cViewPr>
      <p:guideLst>
        <p:guide orient="horz" pos="1620"/>
        <p:guide pos="2880"/>
      </p:guideLst>
    </p:cSldViewPr>
  </p:slideViewPr>
  <p:outlineViewPr>
    <p:cViewPr>
      <p:scale>
        <a:sx n="33" d="100"/>
        <a:sy n="33" d="100"/>
      </p:scale>
      <p:origin x="0" y="40206"/>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366" Type="http://schemas.openxmlformats.org/officeDocument/2006/relationships/slide" Target="slides/slide365.xml"/><Relationship Id="rId531" Type="http://schemas.openxmlformats.org/officeDocument/2006/relationships/font" Target="fonts/font15.fntdata"/><Relationship Id="rId170" Type="http://schemas.openxmlformats.org/officeDocument/2006/relationships/slide" Target="slides/slide169.xml"/><Relationship Id="rId226" Type="http://schemas.openxmlformats.org/officeDocument/2006/relationships/slide" Target="slides/slide225.xml"/><Relationship Id="rId433" Type="http://schemas.openxmlformats.org/officeDocument/2006/relationships/slide" Target="slides/slide432.xml"/><Relationship Id="rId268" Type="http://schemas.openxmlformats.org/officeDocument/2006/relationships/slide" Target="slides/slide267.xml"/><Relationship Id="rId475" Type="http://schemas.openxmlformats.org/officeDocument/2006/relationships/slide" Target="slides/slide474.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335" Type="http://schemas.openxmlformats.org/officeDocument/2006/relationships/slide" Target="slides/slide334.xml"/><Relationship Id="rId377" Type="http://schemas.openxmlformats.org/officeDocument/2006/relationships/slide" Target="slides/slide376.xml"/><Relationship Id="rId500" Type="http://schemas.openxmlformats.org/officeDocument/2006/relationships/slide" Target="slides/slide499.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402" Type="http://schemas.openxmlformats.org/officeDocument/2006/relationships/slide" Target="slides/slide401.xml"/><Relationship Id="rId279" Type="http://schemas.openxmlformats.org/officeDocument/2006/relationships/slide" Target="slides/slide278.xml"/><Relationship Id="rId444" Type="http://schemas.openxmlformats.org/officeDocument/2006/relationships/slide" Target="slides/slide443.xml"/><Relationship Id="rId486" Type="http://schemas.openxmlformats.org/officeDocument/2006/relationships/slide" Target="slides/slide485.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46" Type="http://schemas.openxmlformats.org/officeDocument/2006/relationships/slide" Target="slides/slide345.xml"/><Relationship Id="rId388" Type="http://schemas.openxmlformats.org/officeDocument/2006/relationships/slide" Target="slides/slide387.xml"/><Relationship Id="rId511" Type="http://schemas.openxmlformats.org/officeDocument/2006/relationships/slide" Target="slides/slide510.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413" Type="http://schemas.openxmlformats.org/officeDocument/2006/relationships/slide" Target="slides/slide412.xml"/><Relationship Id="rId248" Type="http://schemas.openxmlformats.org/officeDocument/2006/relationships/slide" Target="slides/slide247.xml"/><Relationship Id="rId455" Type="http://schemas.openxmlformats.org/officeDocument/2006/relationships/slide" Target="slides/slide454.xml"/><Relationship Id="rId497" Type="http://schemas.openxmlformats.org/officeDocument/2006/relationships/slide" Target="slides/slide496.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357" Type="http://schemas.openxmlformats.org/officeDocument/2006/relationships/slide" Target="slides/slide356.xml"/><Relationship Id="rId522" Type="http://schemas.openxmlformats.org/officeDocument/2006/relationships/font" Target="fonts/font6.fntdata"/><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399" Type="http://schemas.openxmlformats.org/officeDocument/2006/relationships/slide" Target="slides/slide398.xml"/><Relationship Id="rId259" Type="http://schemas.openxmlformats.org/officeDocument/2006/relationships/slide" Target="slides/slide258.xml"/><Relationship Id="rId424" Type="http://schemas.openxmlformats.org/officeDocument/2006/relationships/slide" Target="slides/slide423.xml"/><Relationship Id="rId466" Type="http://schemas.openxmlformats.org/officeDocument/2006/relationships/slide" Target="slides/slide465.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326" Type="http://schemas.openxmlformats.org/officeDocument/2006/relationships/slide" Target="slides/slide325.xml"/><Relationship Id="rId533" Type="http://schemas.openxmlformats.org/officeDocument/2006/relationships/presProps" Target="presProps.xml"/><Relationship Id="rId65" Type="http://schemas.openxmlformats.org/officeDocument/2006/relationships/slide" Target="slides/slide64.xml"/><Relationship Id="rId130" Type="http://schemas.openxmlformats.org/officeDocument/2006/relationships/slide" Target="slides/slide129.xml"/><Relationship Id="rId368" Type="http://schemas.openxmlformats.org/officeDocument/2006/relationships/slide" Target="slides/slide367.xml"/><Relationship Id="rId172" Type="http://schemas.openxmlformats.org/officeDocument/2006/relationships/slide" Target="slides/slide171.xml"/><Relationship Id="rId228" Type="http://schemas.openxmlformats.org/officeDocument/2006/relationships/slide" Target="slides/slide227.xml"/><Relationship Id="rId435" Type="http://schemas.openxmlformats.org/officeDocument/2006/relationships/slide" Target="slides/slide434.xml"/><Relationship Id="rId477" Type="http://schemas.openxmlformats.org/officeDocument/2006/relationships/slide" Target="slides/slide476.xml"/><Relationship Id="rId281" Type="http://schemas.openxmlformats.org/officeDocument/2006/relationships/slide" Target="slides/slide280.xml"/><Relationship Id="rId337" Type="http://schemas.openxmlformats.org/officeDocument/2006/relationships/slide" Target="slides/slide336.xml"/><Relationship Id="rId502" Type="http://schemas.openxmlformats.org/officeDocument/2006/relationships/slide" Target="slides/slide501.xml"/><Relationship Id="rId34" Type="http://schemas.openxmlformats.org/officeDocument/2006/relationships/slide" Target="slides/slide33.xml"/><Relationship Id="rId76" Type="http://schemas.openxmlformats.org/officeDocument/2006/relationships/slide" Target="slides/slide75.xml"/><Relationship Id="rId141" Type="http://schemas.openxmlformats.org/officeDocument/2006/relationships/slide" Target="slides/slide140.xml"/><Relationship Id="rId379" Type="http://schemas.openxmlformats.org/officeDocument/2006/relationships/slide" Target="slides/slide378.xml"/><Relationship Id="rId7" Type="http://schemas.openxmlformats.org/officeDocument/2006/relationships/slide" Target="slides/slide6.xml"/><Relationship Id="rId183" Type="http://schemas.openxmlformats.org/officeDocument/2006/relationships/slide" Target="slides/slide182.xml"/><Relationship Id="rId239" Type="http://schemas.openxmlformats.org/officeDocument/2006/relationships/slide" Target="slides/slide238.xml"/><Relationship Id="rId390" Type="http://schemas.openxmlformats.org/officeDocument/2006/relationships/slide" Target="slides/slide389.xml"/><Relationship Id="rId404" Type="http://schemas.openxmlformats.org/officeDocument/2006/relationships/slide" Target="slides/slide403.xml"/><Relationship Id="rId446" Type="http://schemas.openxmlformats.org/officeDocument/2006/relationships/slide" Target="slides/slide445.xml"/><Relationship Id="rId250" Type="http://schemas.openxmlformats.org/officeDocument/2006/relationships/slide" Target="slides/slide249.xml"/><Relationship Id="rId292" Type="http://schemas.openxmlformats.org/officeDocument/2006/relationships/slide" Target="slides/slide291.xml"/><Relationship Id="rId306" Type="http://schemas.openxmlformats.org/officeDocument/2006/relationships/slide" Target="slides/slide305.xml"/><Relationship Id="rId488" Type="http://schemas.openxmlformats.org/officeDocument/2006/relationships/slide" Target="slides/slide487.xml"/><Relationship Id="rId45" Type="http://schemas.openxmlformats.org/officeDocument/2006/relationships/slide" Target="slides/slide44.xml"/><Relationship Id="rId87" Type="http://schemas.openxmlformats.org/officeDocument/2006/relationships/slide" Target="slides/slide86.xml"/><Relationship Id="rId110" Type="http://schemas.openxmlformats.org/officeDocument/2006/relationships/slide" Target="slides/slide109.xml"/><Relationship Id="rId348" Type="http://schemas.openxmlformats.org/officeDocument/2006/relationships/slide" Target="slides/slide347.xml"/><Relationship Id="rId513" Type="http://schemas.openxmlformats.org/officeDocument/2006/relationships/slide" Target="slides/slide512.xml"/><Relationship Id="rId152" Type="http://schemas.openxmlformats.org/officeDocument/2006/relationships/slide" Target="slides/slide151.xml"/><Relationship Id="rId194" Type="http://schemas.openxmlformats.org/officeDocument/2006/relationships/slide" Target="slides/slide193.xml"/><Relationship Id="rId208" Type="http://schemas.openxmlformats.org/officeDocument/2006/relationships/slide" Target="slides/slide207.xml"/><Relationship Id="rId415" Type="http://schemas.openxmlformats.org/officeDocument/2006/relationships/slide" Target="slides/slide414.xml"/><Relationship Id="rId457" Type="http://schemas.openxmlformats.org/officeDocument/2006/relationships/slide" Target="slides/slide456.xml"/><Relationship Id="rId261" Type="http://schemas.openxmlformats.org/officeDocument/2006/relationships/slide" Target="slides/slide260.xml"/><Relationship Id="rId499" Type="http://schemas.openxmlformats.org/officeDocument/2006/relationships/slide" Target="slides/slide498.xml"/><Relationship Id="rId14" Type="http://schemas.openxmlformats.org/officeDocument/2006/relationships/slide" Target="slides/slide13.xml"/><Relationship Id="rId56" Type="http://schemas.openxmlformats.org/officeDocument/2006/relationships/slide" Target="slides/slide55.xml"/><Relationship Id="rId317" Type="http://schemas.openxmlformats.org/officeDocument/2006/relationships/slide" Target="slides/slide316.xml"/><Relationship Id="rId359" Type="http://schemas.openxmlformats.org/officeDocument/2006/relationships/slide" Target="slides/slide358.xml"/><Relationship Id="rId524" Type="http://schemas.openxmlformats.org/officeDocument/2006/relationships/font" Target="fonts/font8.fntdata"/><Relationship Id="rId98" Type="http://schemas.openxmlformats.org/officeDocument/2006/relationships/slide" Target="slides/slide97.xml"/><Relationship Id="rId121" Type="http://schemas.openxmlformats.org/officeDocument/2006/relationships/slide" Target="slides/slide120.xml"/><Relationship Id="rId163" Type="http://schemas.openxmlformats.org/officeDocument/2006/relationships/slide" Target="slides/slide162.xml"/><Relationship Id="rId219" Type="http://schemas.openxmlformats.org/officeDocument/2006/relationships/slide" Target="slides/slide218.xml"/><Relationship Id="rId370" Type="http://schemas.openxmlformats.org/officeDocument/2006/relationships/slide" Target="slides/slide369.xml"/><Relationship Id="rId426" Type="http://schemas.openxmlformats.org/officeDocument/2006/relationships/slide" Target="slides/slide425.xml"/><Relationship Id="rId230" Type="http://schemas.openxmlformats.org/officeDocument/2006/relationships/slide" Target="slides/slide229.xml"/><Relationship Id="rId468" Type="http://schemas.openxmlformats.org/officeDocument/2006/relationships/slide" Target="slides/slide467.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293" Type="http://schemas.openxmlformats.org/officeDocument/2006/relationships/slide" Target="slides/slide292.xml"/><Relationship Id="rId307" Type="http://schemas.openxmlformats.org/officeDocument/2006/relationships/slide" Target="slides/slide306.xml"/><Relationship Id="rId328" Type="http://schemas.openxmlformats.org/officeDocument/2006/relationships/slide" Target="slides/slide327.xml"/><Relationship Id="rId349" Type="http://schemas.openxmlformats.org/officeDocument/2006/relationships/slide" Target="slides/slide348.xml"/><Relationship Id="rId514" Type="http://schemas.openxmlformats.org/officeDocument/2006/relationships/slide" Target="slides/slide513.xml"/><Relationship Id="rId535" Type="http://schemas.openxmlformats.org/officeDocument/2006/relationships/theme" Target="theme/theme1.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381" Type="http://schemas.openxmlformats.org/officeDocument/2006/relationships/slide" Target="slides/slide380.xml"/><Relationship Id="rId416" Type="http://schemas.openxmlformats.org/officeDocument/2006/relationships/slide" Target="slides/slide415.xml"/><Relationship Id="rId220" Type="http://schemas.openxmlformats.org/officeDocument/2006/relationships/slide" Target="slides/slide219.xml"/><Relationship Id="rId241" Type="http://schemas.openxmlformats.org/officeDocument/2006/relationships/slide" Target="slides/slide240.xml"/><Relationship Id="rId437" Type="http://schemas.openxmlformats.org/officeDocument/2006/relationships/slide" Target="slides/slide436.xml"/><Relationship Id="rId458" Type="http://schemas.openxmlformats.org/officeDocument/2006/relationships/slide" Target="slides/slide457.xml"/><Relationship Id="rId479" Type="http://schemas.openxmlformats.org/officeDocument/2006/relationships/slide" Target="slides/slide4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slide" Target="slides/slide282.xml"/><Relationship Id="rId318" Type="http://schemas.openxmlformats.org/officeDocument/2006/relationships/slide" Target="slides/slide317.xml"/><Relationship Id="rId339" Type="http://schemas.openxmlformats.org/officeDocument/2006/relationships/slide" Target="slides/slide338.xml"/><Relationship Id="rId490" Type="http://schemas.openxmlformats.org/officeDocument/2006/relationships/slide" Target="slides/slide489.xml"/><Relationship Id="rId504" Type="http://schemas.openxmlformats.org/officeDocument/2006/relationships/slide" Target="slides/slide503.xml"/><Relationship Id="rId525" Type="http://schemas.openxmlformats.org/officeDocument/2006/relationships/font" Target="fonts/font9.fntdata"/><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350" Type="http://schemas.openxmlformats.org/officeDocument/2006/relationships/slide" Target="slides/slide349.xml"/><Relationship Id="rId371" Type="http://schemas.openxmlformats.org/officeDocument/2006/relationships/slide" Target="slides/slide370.xml"/><Relationship Id="rId406" Type="http://schemas.openxmlformats.org/officeDocument/2006/relationships/slide" Target="slides/slide405.xml"/><Relationship Id="rId9" Type="http://schemas.openxmlformats.org/officeDocument/2006/relationships/slide" Target="slides/slide8.xml"/><Relationship Id="rId210" Type="http://schemas.openxmlformats.org/officeDocument/2006/relationships/slide" Target="slides/slide209.xml"/><Relationship Id="rId392" Type="http://schemas.openxmlformats.org/officeDocument/2006/relationships/slide" Target="slides/slide391.xml"/><Relationship Id="rId427" Type="http://schemas.openxmlformats.org/officeDocument/2006/relationships/slide" Target="slides/slide426.xml"/><Relationship Id="rId448" Type="http://schemas.openxmlformats.org/officeDocument/2006/relationships/slide" Target="slides/slide447.xml"/><Relationship Id="rId469" Type="http://schemas.openxmlformats.org/officeDocument/2006/relationships/slide" Target="slides/slide468.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slide" Target="slides/slide328.xml"/><Relationship Id="rId480" Type="http://schemas.openxmlformats.org/officeDocument/2006/relationships/slide" Target="slides/slide479.xml"/><Relationship Id="rId515" Type="http://schemas.openxmlformats.org/officeDocument/2006/relationships/slide" Target="slides/slide514.xml"/><Relationship Id="rId536" Type="http://schemas.openxmlformats.org/officeDocument/2006/relationships/tableStyles" Target="tableStyles.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340" Type="http://schemas.openxmlformats.org/officeDocument/2006/relationships/slide" Target="slides/slide339.xml"/><Relationship Id="rId361" Type="http://schemas.openxmlformats.org/officeDocument/2006/relationships/slide" Target="slides/slide360.xml"/><Relationship Id="rId196" Type="http://schemas.openxmlformats.org/officeDocument/2006/relationships/slide" Target="slides/slide195.xml"/><Relationship Id="rId200" Type="http://schemas.openxmlformats.org/officeDocument/2006/relationships/slide" Target="slides/slide199.xml"/><Relationship Id="rId382" Type="http://schemas.openxmlformats.org/officeDocument/2006/relationships/slide" Target="slides/slide381.xml"/><Relationship Id="rId417" Type="http://schemas.openxmlformats.org/officeDocument/2006/relationships/slide" Target="slides/slide416.xml"/><Relationship Id="rId438" Type="http://schemas.openxmlformats.org/officeDocument/2006/relationships/slide" Target="slides/slide437.xml"/><Relationship Id="rId459" Type="http://schemas.openxmlformats.org/officeDocument/2006/relationships/slide" Target="slides/slide458.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470" Type="http://schemas.openxmlformats.org/officeDocument/2006/relationships/slide" Target="slides/slide469.xml"/><Relationship Id="rId491" Type="http://schemas.openxmlformats.org/officeDocument/2006/relationships/slide" Target="slides/slide490.xml"/><Relationship Id="rId505" Type="http://schemas.openxmlformats.org/officeDocument/2006/relationships/slide" Target="slides/slide504.xml"/><Relationship Id="rId526" Type="http://schemas.openxmlformats.org/officeDocument/2006/relationships/font" Target="fonts/font10.fntdata"/><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351" Type="http://schemas.openxmlformats.org/officeDocument/2006/relationships/slide" Target="slides/slide350.xml"/><Relationship Id="rId372" Type="http://schemas.openxmlformats.org/officeDocument/2006/relationships/slide" Target="slides/slide371.xml"/><Relationship Id="rId393" Type="http://schemas.openxmlformats.org/officeDocument/2006/relationships/slide" Target="slides/slide392.xml"/><Relationship Id="rId407" Type="http://schemas.openxmlformats.org/officeDocument/2006/relationships/slide" Target="slides/slide406.xml"/><Relationship Id="rId428" Type="http://schemas.openxmlformats.org/officeDocument/2006/relationships/slide" Target="slides/slide427.xml"/><Relationship Id="rId449" Type="http://schemas.openxmlformats.org/officeDocument/2006/relationships/slide" Target="slides/slide448.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460" Type="http://schemas.openxmlformats.org/officeDocument/2006/relationships/slide" Target="slides/slide459.xml"/><Relationship Id="rId481" Type="http://schemas.openxmlformats.org/officeDocument/2006/relationships/slide" Target="slides/slide480.xml"/><Relationship Id="rId516" Type="http://schemas.openxmlformats.org/officeDocument/2006/relationships/notesMaster" Target="notesMasters/notesMaster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slide" Target="slides/slide340.xml"/><Relationship Id="rId362" Type="http://schemas.openxmlformats.org/officeDocument/2006/relationships/slide" Target="slides/slide361.xml"/><Relationship Id="rId383" Type="http://schemas.openxmlformats.org/officeDocument/2006/relationships/slide" Target="slides/slide382.xml"/><Relationship Id="rId418" Type="http://schemas.openxmlformats.org/officeDocument/2006/relationships/slide" Target="slides/slide417.xml"/><Relationship Id="rId439" Type="http://schemas.openxmlformats.org/officeDocument/2006/relationships/slide" Target="slides/slide438.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450" Type="http://schemas.openxmlformats.org/officeDocument/2006/relationships/slide" Target="slides/slide449.xml"/><Relationship Id="rId471" Type="http://schemas.openxmlformats.org/officeDocument/2006/relationships/slide" Target="slides/slide470.xml"/><Relationship Id="rId506" Type="http://schemas.openxmlformats.org/officeDocument/2006/relationships/slide" Target="slides/slide50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492" Type="http://schemas.openxmlformats.org/officeDocument/2006/relationships/slide" Target="slides/slide491.xml"/><Relationship Id="rId527" Type="http://schemas.openxmlformats.org/officeDocument/2006/relationships/font" Target="fonts/font11.fntdata"/><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352" Type="http://schemas.openxmlformats.org/officeDocument/2006/relationships/slide" Target="slides/slide351.xml"/><Relationship Id="rId373" Type="http://schemas.openxmlformats.org/officeDocument/2006/relationships/slide" Target="slides/slide372.xml"/><Relationship Id="rId394" Type="http://schemas.openxmlformats.org/officeDocument/2006/relationships/slide" Target="slides/slide393.xml"/><Relationship Id="rId408" Type="http://schemas.openxmlformats.org/officeDocument/2006/relationships/slide" Target="slides/slide407.xml"/><Relationship Id="rId429" Type="http://schemas.openxmlformats.org/officeDocument/2006/relationships/slide" Target="slides/slide428.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440" Type="http://schemas.openxmlformats.org/officeDocument/2006/relationships/slide" Target="slides/slide439.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461" Type="http://schemas.openxmlformats.org/officeDocument/2006/relationships/slide" Target="slides/slide460.xml"/><Relationship Id="rId482" Type="http://schemas.openxmlformats.org/officeDocument/2006/relationships/slide" Target="slides/slide481.xml"/><Relationship Id="rId517" Type="http://schemas.openxmlformats.org/officeDocument/2006/relationships/font" Target="fonts/font1.fntdata"/><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slide" Target="slides/slide341.xml"/><Relationship Id="rId363" Type="http://schemas.openxmlformats.org/officeDocument/2006/relationships/slide" Target="slides/slide362.xml"/><Relationship Id="rId384" Type="http://schemas.openxmlformats.org/officeDocument/2006/relationships/slide" Target="slides/slide383.xml"/><Relationship Id="rId419" Type="http://schemas.openxmlformats.org/officeDocument/2006/relationships/slide" Target="slides/slide418.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430" Type="http://schemas.openxmlformats.org/officeDocument/2006/relationships/slide" Target="slides/slide429.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451" Type="http://schemas.openxmlformats.org/officeDocument/2006/relationships/slide" Target="slides/slide450.xml"/><Relationship Id="rId472" Type="http://schemas.openxmlformats.org/officeDocument/2006/relationships/slide" Target="slides/slide471.xml"/><Relationship Id="rId493" Type="http://schemas.openxmlformats.org/officeDocument/2006/relationships/slide" Target="slides/slide492.xml"/><Relationship Id="rId507" Type="http://schemas.openxmlformats.org/officeDocument/2006/relationships/slide" Target="slides/slide506.xml"/><Relationship Id="rId528" Type="http://schemas.openxmlformats.org/officeDocument/2006/relationships/font" Target="fonts/font12.fntdata"/><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353" Type="http://schemas.openxmlformats.org/officeDocument/2006/relationships/slide" Target="slides/slide352.xml"/><Relationship Id="rId374" Type="http://schemas.openxmlformats.org/officeDocument/2006/relationships/slide" Target="slides/slide373.xml"/><Relationship Id="rId395" Type="http://schemas.openxmlformats.org/officeDocument/2006/relationships/slide" Target="slides/slide394.xml"/><Relationship Id="rId409" Type="http://schemas.openxmlformats.org/officeDocument/2006/relationships/slide" Target="slides/slide408.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420" Type="http://schemas.openxmlformats.org/officeDocument/2006/relationships/slide" Target="slides/slide419.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41" Type="http://schemas.openxmlformats.org/officeDocument/2006/relationships/slide" Target="slides/slide440.xml"/><Relationship Id="rId462" Type="http://schemas.openxmlformats.org/officeDocument/2006/relationships/slide" Target="slides/slide461.xml"/><Relationship Id="rId483" Type="http://schemas.openxmlformats.org/officeDocument/2006/relationships/slide" Target="slides/slide482.xml"/><Relationship Id="rId518" Type="http://schemas.openxmlformats.org/officeDocument/2006/relationships/font" Target="fonts/font2.fntdata"/><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slide" Target="slides/slide342.xml"/><Relationship Id="rId364" Type="http://schemas.openxmlformats.org/officeDocument/2006/relationships/slide" Target="slides/slide363.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385" Type="http://schemas.openxmlformats.org/officeDocument/2006/relationships/slide" Target="slides/slide384.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410" Type="http://schemas.openxmlformats.org/officeDocument/2006/relationships/slide" Target="slides/slide409.xml"/><Relationship Id="rId431" Type="http://schemas.openxmlformats.org/officeDocument/2006/relationships/slide" Target="slides/slide430.xml"/><Relationship Id="rId452" Type="http://schemas.openxmlformats.org/officeDocument/2006/relationships/slide" Target="slides/slide451.xml"/><Relationship Id="rId473" Type="http://schemas.openxmlformats.org/officeDocument/2006/relationships/slide" Target="slides/slide472.xml"/><Relationship Id="rId494" Type="http://schemas.openxmlformats.org/officeDocument/2006/relationships/slide" Target="slides/slide493.xml"/><Relationship Id="rId508" Type="http://schemas.openxmlformats.org/officeDocument/2006/relationships/slide" Target="slides/slide507.xml"/><Relationship Id="rId529" Type="http://schemas.openxmlformats.org/officeDocument/2006/relationships/font" Target="fonts/font13.fntdata"/><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slide" Target="slides/slide353.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75" Type="http://schemas.openxmlformats.org/officeDocument/2006/relationships/slide" Target="slides/slide374.xml"/><Relationship Id="rId396" Type="http://schemas.openxmlformats.org/officeDocument/2006/relationships/slide" Target="slides/slide395.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400" Type="http://schemas.openxmlformats.org/officeDocument/2006/relationships/slide" Target="slides/slide399.xml"/><Relationship Id="rId421" Type="http://schemas.openxmlformats.org/officeDocument/2006/relationships/slide" Target="slides/slide420.xml"/><Relationship Id="rId442" Type="http://schemas.openxmlformats.org/officeDocument/2006/relationships/slide" Target="slides/slide441.xml"/><Relationship Id="rId463" Type="http://schemas.openxmlformats.org/officeDocument/2006/relationships/slide" Target="slides/slide462.xml"/><Relationship Id="rId484" Type="http://schemas.openxmlformats.org/officeDocument/2006/relationships/slide" Target="slides/slide483.xml"/><Relationship Id="rId519" Type="http://schemas.openxmlformats.org/officeDocument/2006/relationships/font" Target="fonts/font3.fntdata"/><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530" Type="http://schemas.openxmlformats.org/officeDocument/2006/relationships/font" Target="fonts/font14.fntdata"/><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365" Type="http://schemas.openxmlformats.org/officeDocument/2006/relationships/slide" Target="slides/slide364.xml"/><Relationship Id="rId386" Type="http://schemas.openxmlformats.org/officeDocument/2006/relationships/slide" Target="slides/slide385.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411" Type="http://schemas.openxmlformats.org/officeDocument/2006/relationships/slide" Target="slides/slide410.xml"/><Relationship Id="rId432" Type="http://schemas.openxmlformats.org/officeDocument/2006/relationships/slide" Target="slides/slide431.xml"/><Relationship Id="rId453" Type="http://schemas.openxmlformats.org/officeDocument/2006/relationships/slide" Target="slides/slide452.xml"/><Relationship Id="rId474" Type="http://schemas.openxmlformats.org/officeDocument/2006/relationships/slide" Target="slides/slide473.xml"/><Relationship Id="rId509" Type="http://schemas.openxmlformats.org/officeDocument/2006/relationships/slide" Target="slides/slide508.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495" Type="http://schemas.openxmlformats.org/officeDocument/2006/relationships/slide" Target="slides/slide494.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355" Type="http://schemas.openxmlformats.org/officeDocument/2006/relationships/slide" Target="slides/slide354.xml"/><Relationship Id="rId376" Type="http://schemas.openxmlformats.org/officeDocument/2006/relationships/slide" Target="slides/slide375.xml"/><Relationship Id="rId397" Type="http://schemas.openxmlformats.org/officeDocument/2006/relationships/slide" Target="slides/slide396.xml"/><Relationship Id="rId520" Type="http://schemas.openxmlformats.org/officeDocument/2006/relationships/font" Target="fonts/font4.fntdata"/><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401" Type="http://schemas.openxmlformats.org/officeDocument/2006/relationships/slide" Target="slides/slide400.xml"/><Relationship Id="rId422" Type="http://schemas.openxmlformats.org/officeDocument/2006/relationships/slide" Target="slides/slide421.xml"/><Relationship Id="rId443" Type="http://schemas.openxmlformats.org/officeDocument/2006/relationships/slide" Target="slides/slide442.xml"/><Relationship Id="rId464" Type="http://schemas.openxmlformats.org/officeDocument/2006/relationships/slide" Target="slides/slide463.xml"/><Relationship Id="rId303" Type="http://schemas.openxmlformats.org/officeDocument/2006/relationships/slide" Target="slides/slide302.xml"/><Relationship Id="rId485" Type="http://schemas.openxmlformats.org/officeDocument/2006/relationships/slide" Target="slides/slide484.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387" Type="http://schemas.openxmlformats.org/officeDocument/2006/relationships/slide" Target="slides/slide386.xml"/><Relationship Id="rId510" Type="http://schemas.openxmlformats.org/officeDocument/2006/relationships/slide" Target="slides/slide509.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412" Type="http://schemas.openxmlformats.org/officeDocument/2006/relationships/slide" Target="slides/slide411.xml"/><Relationship Id="rId107" Type="http://schemas.openxmlformats.org/officeDocument/2006/relationships/slide" Target="slides/slide106.xml"/><Relationship Id="rId289" Type="http://schemas.openxmlformats.org/officeDocument/2006/relationships/slide" Target="slides/slide288.xml"/><Relationship Id="rId454" Type="http://schemas.openxmlformats.org/officeDocument/2006/relationships/slide" Target="slides/slide453.xml"/><Relationship Id="rId496" Type="http://schemas.openxmlformats.org/officeDocument/2006/relationships/slide" Target="slides/slide495.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356" Type="http://schemas.openxmlformats.org/officeDocument/2006/relationships/slide" Target="slides/slide355.xml"/><Relationship Id="rId398" Type="http://schemas.openxmlformats.org/officeDocument/2006/relationships/slide" Target="slides/slide397.xml"/><Relationship Id="rId521" Type="http://schemas.openxmlformats.org/officeDocument/2006/relationships/font" Target="fonts/font5.fntdata"/><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423" Type="http://schemas.openxmlformats.org/officeDocument/2006/relationships/slide" Target="slides/slide422.xml"/><Relationship Id="rId258" Type="http://schemas.openxmlformats.org/officeDocument/2006/relationships/slide" Target="slides/slide257.xml"/><Relationship Id="rId465" Type="http://schemas.openxmlformats.org/officeDocument/2006/relationships/slide" Target="slides/slide464.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slide" Target="slides/slide324.xml"/><Relationship Id="rId367" Type="http://schemas.openxmlformats.org/officeDocument/2006/relationships/slide" Target="slides/slide366.xml"/><Relationship Id="rId532" Type="http://schemas.openxmlformats.org/officeDocument/2006/relationships/font" Target="fonts/font16.fntdata"/><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434" Type="http://schemas.openxmlformats.org/officeDocument/2006/relationships/slide" Target="slides/slide433.xml"/><Relationship Id="rId476" Type="http://schemas.openxmlformats.org/officeDocument/2006/relationships/slide" Target="slides/slide475.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336" Type="http://schemas.openxmlformats.org/officeDocument/2006/relationships/slide" Target="slides/slide335.xml"/><Relationship Id="rId501" Type="http://schemas.openxmlformats.org/officeDocument/2006/relationships/slide" Target="slides/slide500.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378" Type="http://schemas.openxmlformats.org/officeDocument/2006/relationships/slide" Target="slides/slide377.xml"/><Relationship Id="rId403" Type="http://schemas.openxmlformats.org/officeDocument/2006/relationships/slide" Target="slides/slide402.xml"/><Relationship Id="rId6" Type="http://schemas.openxmlformats.org/officeDocument/2006/relationships/slide" Target="slides/slide5.xml"/><Relationship Id="rId238" Type="http://schemas.openxmlformats.org/officeDocument/2006/relationships/slide" Target="slides/slide237.xml"/><Relationship Id="rId445" Type="http://schemas.openxmlformats.org/officeDocument/2006/relationships/slide" Target="slides/slide444.xml"/><Relationship Id="rId487" Type="http://schemas.openxmlformats.org/officeDocument/2006/relationships/slide" Target="slides/slide486.xml"/><Relationship Id="rId291" Type="http://schemas.openxmlformats.org/officeDocument/2006/relationships/slide" Target="slides/slide290.xml"/><Relationship Id="rId305" Type="http://schemas.openxmlformats.org/officeDocument/2006/relationships/slide" Target="slides/slide304.xml"/><Relationship Id="rId347" Type="http://schemas.openxmlformats.org/officeDocument/2006/relationships/slide" Target="slides/slide346.xml"/><Relationship Id="rId512" Type="http://schemas.openxmlformats.org/officeDocument/2006/relationships/slide" Target="slides/slide511.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389" Type="http://schemas.openxmlformats.org/officeDocument/2006/relationships/slide" Target="slides/slide388.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414" Type="http://schemas.openxmlformats.org/officeDocument/2006/relationships/slide" Target="slides/slide413.xml"/><Relationship Id="rId456" Type="http://schemas.openxmlformats.org/officeDocument/2006/relationships/slide" Target="slides/slide455.xml"/><Relationship Id="rId498" Type="http://schemas.openxmlformats.org/officeDocument/2006/relationships/slide" Target="slides/slide497.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 Id="rId523" Type="http://schemas.openxmlformats.org/officeDocument/2006/relationships/font" Target="fonts/font7.fntdata"/><Relationship Id="rId55" Type="http://schemas.openxmlformats.org/officeDocument/2006/relationships/slide" Target="slides/slide54.xml"/><Relationship Id="rId97" Type="http://schemas.openxmlformats.org/officeDocument/2006/relationships/slide" Target="slides/slide96.xml"/><Relationship Id="rId120" Type="http://schemas.openxmlformats.org/officeDocument/2006/relationships/slide" Target="slides/slide119.xml"/><Relationship Id="rId358" Type="http://schemas.openxmlformats.org/officeDocument/2006/relationships/slide" Target="slides/slide357.xml"/><Relationship Id="rId162" Type="http://schemas.openxmlformats.org/officeDocument/2006/relationships/slide" Target="slides/slide161.xml"/><Relationship Id="rId218" Type="http://schemas.openxmlformats.org/officeDocument/2006/relationships/slide" Target="slides/slide217.xml"/><Relationship Id="rId425" Type="http://schemas.openxmlformats.org/officeDocument/2006/relationships/slide" Target="slides/slide424.xml"/><Relationship Id="rId467" Type="http://schemas.openxmlformats.org/officeDocument/2006/relationships/slide" Target="slides/slide466.xml"/><Relationship Id="rId271" Type="http://schemas.openxmlformats.org/officeDocument/2006/relationships/slide" Target="slides/slide270.xml"/><Relationship Id="rId24" Type="http://schemas.openxmlformats.org/officeDocument/2006/relationships/slide" Target="slides/slide23.xml"/><Relationship Id="rId66" Type="http://schemas.openxmlformats.org/officeDocument/2006/relationships/slide" Target="slides/slide65.xml"/><Relationship Id="rId131" Type="http://schemas.openxmlformats.org/officeDocument/2006/relationships/slide" Target="slides/slide130.xml"/><Relationship Id="rId327" Type="http://schemas.openxmlformats.org/officeDocument/2006/relationships/slide" Target="slides/slide326.xml"/><Relationship Id="rId369" Type="http://schemas.openxmlformats.org/officeDocument/2006/relationships/slide" Target="slides/slide368.xml"/><Relationship Id="rId534" Type="http://schemas.openxmlformats.org/officeDocument/2006/relationships/viewProps" Target="viewProps.xml"/><Relationship Id="rId173" Type="http://schemas.openxmlformats.org/officeDocument/2006/relationships/slide" Target="slides/slide172.xml"/><Relationship Id="rId229" Type="http://schemas.openxmlformats.org/officeDocument/2006/relationships/slide" Target="slides/slide228.xml"/><Relationship Id="rId380" Type="http://schemas.openxmlformats.org/officeDocument/2006/relationships/slide" Target="slides/slide379.xml"/><Relationship Id="rId436" Type="http://schemas.openxmlformats.org/officeDocument/2006/relationships/slide" Target="slides/slide435.xml"/><Relationship Id="rId240" Type="http://schemas.openxmlformats.org/officeDocument/2006/relationships/slide" Target="slides/slide239.xml"/><Relationship Id="rId478" Type="http://schemas.openxmlformats.org/officeDocument/2006/relationships/slide" Target="slides/slide477.xml"/><Relationship Id="rId35" Type="http://schemas.openxmlformats.org/officeDocument/2006/relationships/slide" Target="slides/slide34.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38" Type="http://schemas.openxmlformats.org/officeDocument/2006/relationships/slide" Target="slides/slide337.xml"/><Relationship Id="rId503" Type="http://schemas.openxmlformats.org/officeDocument/2006/relationships/slide" Target="slides/slide502.xml"/><Relationship Id="rId8" Type="http://schemas.openxmlformats.org/officeDocument/2006/relationships/slide" Target="slides/slide7.xml"/><Relationship Id="rId142" Type="http://schemas.openxmlformats.org/officeDocument/2006/relationships/slide" Target="slides/slide141.xml"/><Relationship Id="rId184" Type="http://schemas.openxmlformats.org/officeDocument/2006/relationships/slide" Target="slides/slide183.xml"/><Relationship Id="rId391" Type="http://schemas.openxmlformats.org/officeDocument/2006/relationships/slide" Target="slides/slide390.xml"/><Relationship Id="rId405" Type="http://schemas.openxmlformats.org/officeDocument/2006/relationships/slide" Target="slides/slide404.xml"/><Relationship Id="rId447" Type="http://schemas.openxmlformats.org/officeDocument/2006/relationships/slide" Target="slides/slide446.xml"/><Relationship Id="rId251" Type="http://schemas.openxmlformats.org/officeDocument/2006/relationships/slide" Target="slides/slide250.xml"/><Relationship Id="rId489" Type="http://schemas.openxmlformats.org/officeDocument/2006/relationships/slide" Target="slides/slide48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425956463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57.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58.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59.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60.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261.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262.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263.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264.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265.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266.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267.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268.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269.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270.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271.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272.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273.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274.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275.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276.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277.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278.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279.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280.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281.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282.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283.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284.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285.xml.rels><?xml version="1.0" encoding="UTF-8" standalone="yes"?>
<Relationships xmlns="http://schemas.openxmlformats.org/package/2006/relationships"><Relationship Id="rId2" Type="http://schemas.openxmlformats.org/officeDocument/2006/relationships/slide" Target="../slides/slide285.xml"/><Relationship Id="rId1" Type="http://schemas.openxmlformats.org/officeDocument/2006/relationships/notesMaster" Target="../notesMasters/notesMaster1.xml"/></Relationships>
</file>

<file path=ppt/notesSlides/_rels/notesSlide286.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287.xml.rels><?xml version="1.0" encoding="UTF-8" standalone="yes"?>
<Relationships xmlns="http://schemas.openxmlformats.org/package/2006/relationships"><Relationship Id="rId2" Type="http://schemas.openxmlformats.org/officeDocument/2006/relationships/slide" Target="../slides/slide287.xml"/><Relationship Id="rId1" Type="http://schemas.openxmlformats.org/officeDocument/2006/relationships/notesMaster" Target="../notesMasters/notesMaster1.xml"/></Relationships>
</file>

<file path=ppt/notesSlides/_rels/notesSlide288.xml.rels><?xml version="1.0" encoding="UTF-8" standalone="yes"?>
<Relationships xmlns="http://schemas.openxmlformats.org/package/2006/relationships"><Relationship Id="rId2" Type="http://schemas.openxmlformats.org/officeDocument/2006/relationships/slide" Target="../slides/slide288.xml"/><Relationship Id="rId1" Type="http://schemas.openxmlformats.org/officeDocument/2006/relationships/notesMaster" Target="../notesMasters/notesMaster1.xml"/></Relationships>
</file>

<file path=ppt/notesSlides/_rels/notesSlide289.xml.rels><?xml version="1.0" encoding="UTF-8" standalone="yes"?>
<Relationships xmlns="http://schemas.openxmlformats.org/package/2006/relationships"><Relationship Id="rId2" Type="http://schemas.openxmlformats.org/officeDocument/2006/relationships/slide" Target="../slides/slide289.xml"/><Relationship Id="rId1" Type="http://schemas.openxmlformats.org/officeDocument/2006/relationships/notesMaster" Target="../notesMasters/notesMaster1.xml"/></Relationships>
</file>

<file path=ppt/notesSlides/_rels/notesSlide290.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_rels/notesSlide291.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_rels/notesSlide292.xml.rels><?xml version="1.0" encoding="UTF-8" standalone="yes"?>
<Relationships xmlns="http://schemas.openxmlformats.org/package/2006/relationships"><Relationship Id="rId2" Type="http://schemas.openxmlformats.org/officeDocument/2006/relationships/slide" Target="../slides/slide292.xml"/><Relationship Id="rId1" Type="http://schemas.openxmlformats.org/officeDocument/2006/relationships/notesMaster" Target="../notesMasters/notesMaster1.xml"/></Relationships>
</file>

<file path=ppt/notesSlides/_rels/notesSlide293.xml.rels><?xml version="1.0" encoding="UTF-8" standalone="yes"?>
<Relationships xmlns="http://schemas.openxmlformats.org/package/2006/relationships"><Relationship Id="rId2" Type="http://schemas.openxmlformats.org/officeDocument/2006/relationships/slide" Target="../slides/slide293.xml"/><Relationship Id="rId1" Type="http://schemas.openxmlformats.org/officeDocument/2006/relationships/notesMaster" Target="../notesMasters/notesMaster1.xml"/></Relationships>
</file>

<file path=ppt/notesSlides/_rels/notesSlide294.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295.xml.rels><?xml version="1.0" encoding="UTF-8" standalone="yes"?>
<Relationships xmlns="http://schemas.openxmlformats.org/package/2006/relationships"><Relationship Id="rId2" Type="http://schemas.openxmlformats.org/officeDocument/2006/relationships/slide" Target="../slides/slide295.xml"/><Relationship Id="rId1" Type="http://schemas.openxmlformats.org/officeDocument/2006/relationships/notesMaster" Target="../notesMasters/notesMaster1.xml"/></Relationships>
</file>

<file path=ppt/notesSlides/_rels/notesSlide296.xml.rels><?xml version="1.0" encoding="UTF-8" standalone="yes"?>
<Relationships xmlns="http://schemas.openxmlformats.org/package/2006/relationships"><Relationship Id="rId2" Type="http://schemas.openxmlformats.org/officeDocument/2006/relationships/slide" Target="../slides/slide296.xml"/><Relationship Id="rId1" Type="http://schemas.openxmlformats.org/officeDocument/2006/relationships/notesMaster" Target="../notesMasters/notesMaster1.xml"/></Relationships>
</file>

<file path=ppt/notesSlides/_rels/notesSlide297.xml.rels><?xml version="1.0" encoding="UTF-8" standalone="yes"?>
<Relationships xmlns="http://schemas.openxmlformats.org/package/2006/relationships"><Relationship Id="rId2" Type="http://schemas.openxmlformats.org/officeDocument/2006/relationships/slide" Target="../slides/slide297.xml"/><Relationship Id="rId1" Type="http://schemas.openxmlformats.org/officeDocument/2006/relationships/notesMaster" Target="../notesMasters/notesMaster1.xml"/></Relationships>
</file>

<file path=ppt/notesSlides/_rels/notesSlide298.xml.rels><?xml version="1.0" encoding="UTF-8" standalone="yes"?>
<Relationships xmlns="http://schemas.openxmlformats.org/package/2006/relationships"><Relationship Id="rId2" Type="http://schemas.openxmlformats.org/officeDocument/2006/relationships/slide" Target="../slides/slide298.xml"/><Relationship Id="rId1" Type="http://schemas.openxmlformats.org/officeDocument/2006/relationships/notesMaster" Target="../notesMasters/notesMaster1.xml"/></Relationships>
</file>

<file path=ppt/notesSlides/_rels/notesSlide299.xml.rels><?xml version="1.0" encoding="UTF-8" standalone="yes"?>
<Relationships xmlns="http://schemas.openxmlformats.org/package/2006/relationships"><Relationship Id="rId2" Type="http://schemas.openxmlformats.org/officeDocument/2006/relationships/slide" Target="../slides/slide299.xml"/><Relationship Id="rId1" Type="http://schemas.openxmlformats.org/officeDocument/2006/relationships/notesMaster" Target="../notesMasters/notesMaster1.xml"/></Relationships>
</file>

<file path=ppt/notesSlides/_rels/notesSlide300.xml.rels><?xml version="1.0" encoding="UTF-8" standalone="yes"?>
<Relationships xmlns="http://schemas.openxmlformats.org/package/2006/relationships"><Relationship Id="rId2" Type="http://schemas.openxmlformats.org/officeDocument/2006/relationships/slide" Target="../slides/slide300.xml"/><Relationship Id="rId1" Type="http://schemas.openxmlformats.org/officeDocument/2006/relationships/notesMaster" Target="../notesMasters/notesMaster1.xml"/></Relationships>
</file>

<file path=ppt/notesSlides/_rels/notesSlide301.xml.rels><?xml version="1.0" encoding="UTF-8" standalone="yes"?>
<Relationships xmlns="http://schemas.openxmlformats.org/package/2006/relationships"><Relationship Id="rId2" Type="http://schemas.openxmlformats.org/officeDocument/2006/relationships/slide" Target="../slides/slide301.xml"/><Relationship Id="rId1" Type="http://schemas.openxmlformats.org/officeDocument/2006/relationships/notesMaster" Target="../notesMasters/notesMaster1.xml"/></Relationships>
</file>

<file path=ppt/notesSlides/_rels/notesSlide302.xml.rels><?xml version="1.0" encoding="UTF-8" standalone="yes"?>
<Relationships xmlns="http://schemas.openxmlformats.org/package/2006/relationships"><Relationship Id="rId2" Type="http://schemas.openxmlformats.org/officeDocument/2006/relationships/slide" Target="../slides/slide302.xml"/><Relationship Id="rId1" Type="http://schemas.openxmlformats.org/officeDocument/2006/relationships/notesMaster" Target="../notesMasters/notesMaster1.xml"/></Relationships>
</file>

<file path=ppt/notesSlides/_rels/notesSlide303.xml.rels><?xml version="1.0" encoding="UTF-8" standalone="yes"?>
<Relationships xmlns="http://schemas.openxmlformats.org/package/2006/relationships"><Relationship Id="rId2" Type="http://schemas.openxmlformats.org/officeDocument/2006/relationships/slide" Target="../slides/slide303.xml"/><Relationship Id="rId1" Type="http://schemas.openxmlformats.org/officeDocument/2006/relationships/notesMaster" Target="../notesMasters/notesMaster1.xml"/></Relationships>
</file>

<file path=ppt/notesSlides/_rels/notesSlide304.xml.rels><?xml version="1.0" encoding="UTF-8" standalone="yes"?>
<Relationships xmlns="http://schemas.openxmlformats.org/package/2006/relationships"><Relationship Id="rId2" Type="http://schemas.openxmlformats.org/officeDocument/2006/relationships/slide" Target="../slides/slide304.xml"/><Relationship Id="rId1" Type="http://schemas.openxmlformats.org/officeDocument/2006/relationships/notesMaster" Target="../notesMasters/notesMaster1.xml"/></Relationships>
</file>

<file path=ppt/notesSlides/_rels/notesSlide305.xml.rels><?xml version="1.0" encoding="UTF-8" standalone="yes"?>
<Relationships xmlns="http://schemas.openxmlformats.org/package/2006/relationships"><Relationship Id="rId2" Type="http://schemas.openxmlformats.org/officeDocument/2006/relationships/slide" Target="../slides/slide305.xml"/><Relationship Id="rId1" Type="http://schemas.openxmlformats.org/officeDocument/2006/relationships/notesMaster" Target="../notesMasters/notesMaster1.xml"/></Relationships>
</file>

<file path=ppt/notesSlides/_rels/notesSlide306.xml.rels><?xml version="1.0" encoding="UTF-8" standalone="yes"?>
<Relationships xmlns="http://schemas.openxmlformats.org/package/2006/relationships"><Relationship Id="rId2" Type="http://schemas.openxmlformats.org/officeDocument/2006/relationships/slide" Target="../slides/slide306.xml"/><Relationship Id="rId1" Type="http://schemas.openxmlformats.org/officeDocument/2006/relationships/notesMaster" Target="../notesMasters/notesMaster1.xml"/></Relationships>
</file>

<file path=ppt/notesSlides/_rels/notesSlide307.xml.rels><?xml version="1.0" encoding="UTF-8" standalone="yes"?>
<Relationships xmlns="http://schemas.openxmlformats.org/package/2006/relationships"><Relationship Id="rId2" Type="http://schemas.openxmlformats.org/officeDocument/2006/relationships/slide" Target="../slides/slide307.xml"/><Relationship Id="rId1" Type="http://schemas.openxmlformats.org/officeDocument/2006/relationships/notesMaster" Target="../notesMasters/notesMaster1.xml"/></Relationships>
</file>

<file path=ppt/notesSlides/_rels/notesSlide308.xml.rels><?xml version="1.0" encoding="UTF-8" standalone="yes"?>
<Relationships xmlns="http://schemas.openxmlformats.org/package/2006/relationships"><Relationship Id="rId2" Type="http://schemas.openxmlformats.org/officeDocument/2006/relationships/slide" Target="../slides/slide308.xml"/><Relationship Id="rId1" Type="http://schemas.openxmlformats.org/officeDocument/2006/relationships/notesMaster" Target="../notesMasters/notesMaster1.xml"/></Relationships>
</file>

<file path=ppt/notesSlides/_rels/notesSlide309.xml.rels><?xml version="1.0" encoding="UTF-8" standalone="yes"?>
<Relationships xmlns="http://schemas.openxmlformats.org/package/2006/relationships"><Relationship Id="rId2" Type="http://schemas.openxmlformats.org/officeDocument/2006/relationships/slide" Target="../slides/slide309.xml"/><Relationship Id="rId1" Type="http://schemas.openxmlformats.org/officeDocument/2006/relationships/notesMaster" Target="../notesMasters/notesMaster1.xml"/></Relationships>
</file>

<file path=ppt/notesSlides/_rels/notesSlide310.xml.rels><?xml version="1.0" encoding="UTF-8" standalone="yes"?>
<Relationships xmlns="http://schemas.openxmlformats.org/package/2006/relationships"><Relationship Id="rId2" Type="http://schemas.openxmlformats.org/officeDocument/2006/relationships/slide" Target="../slides/slide310.xml"/><Relationship Id="rId1" Type="http://schemas.openxmlformats.org/officeDocument/2006/relationships/notesMaster" Target="../notesMasters/notesMaster1.xml"/></Relationships>
</file>

<file path=ppt/notesSlides/_rels/notesSlide311.xml.rels><?xml version="1.0" encoding="UTF-8" standalone="yes"?>
<Relationships xmlns="http://schemas.openxmlformats.org/package/2006/relationships"><Relationship Id="rId2" Type="http://schemas.openxmlformats.org/officeDocument/2006/relationships/slide" Target="../slides/slide311.xml"/><Relationship Id="rId1" Type="http://schemas.openxmlformats.org/officeDocument/2006/relationships/notesMaster" Target="../notesMasters/notesMaster1.xml"/></Relationships>
</file>

<file path=ppt/notesSlides/_rels/notesSlide312.xml.rels><?xml version="1.0" encoding="UTF-8" standalone="yes"?>
<Relationships xmlns="http://schemas.openxmlformats.org/package/2006/relationships"><Relationship Id="rId2" Type="http://schemas.openxmlformats.org/officeDocument/2006/relationships/slide" Target="../slides/slide312.xml"/><Relationship Id="rId1" Type="http://schemas.openxmlformats.org/officeDocument/2006/relationships/notesMaster" Target="../notesMasters/notesMaster1.xml"/></Relationships>
</file>

<file path=ppt/notesSlides/_rels/notesSlide313.xml.rels><?xml version="1.0" encoding="UTF-8" standalone="yes"?>
<Relationships xmlns="http://schemas.openxmlformats.org/package/2006/relationships"><Relationship Id="rId2" Type="http://schemas.openxmlformats.org/officeDocument/2006/relationships/slide" Target="../slides/slide313.xml"/><Relationship Id="rId1" Type="http://schemas.openxmlformats.org/officeDocument/2006/relationships/notesMaster" Target="../notesMasters/notesMaster1.xml"/></Relationships>
</file>

<file path=ppt/notesSlides/_rels/notesSlide314.xml.rels><?xml version="1.0" encoding="UTF-8" standalone="yes"?>
<Relationships xmlns="http://schemas.openxmlformats.org/package/2006/relationships"><Relationship Id="rId2" Type="http://schemas.openxmlformats.org/officeDocument/2006/relationships/slide" Target="../slides/slide314.xml"/><Relationship Id="rId1" Type="http://schemas.openxmlformats.org/officeDocument/2006/relationships/notesMaster" Target="../notesMasters/notesMaster1.xml"/></Relationships>
</file>

<file path=ppt/notesSlides/_rels/notesSlide315.xml.rels><?xml version="1.0" encoding="UTF-8" standalone="yes"?>
<Relationships xmlns="http://schemas.openxmlformats.org/package/2006/relationships"><Relationship Id="rId2" Type="http://schemas.openxmlformats.org/officeDocument/2006/relationships/slide" Target="../slides/slide315.xml"/><Relationship Id="rId1" Type="http://schemas.openxmlformats.org/officeDocument/2006/relationships/notesMaster" Target="../notesMasters/notesMaster1.xml"/></Relationships>
</file>

<file path=ppt/notesSlides/_rels/notesSlide316.xml.rels><?xml version="1.0" encoding="UTF-8" standalone="yes"?>
<Relationships xmlns="http://schemas.openxmlformats.org/package/2006/relationships"><Relationship Id="rId2" Type="http://schemas.openxmlformats.org/officeDocument/2006/relationships/slide" Target="../slides/slide316.xml"/><Relationship Id="rId1" Type="http://schemas.openxmlformats.org/officeDocument/2006/relationships/notesMaster" Target="../notesMasters/notesMaster1.xml"/></Relationships>
</file>

<file path=ppt/notesSlides/_rels/notesSlide317.xml.rels><?xml version="1.0" encoding="UTF-8" standalone="yes"?>
<Relationships xmlns="http://schemas.openxmlformats.org/package/2006/relationships"><Relationship Id="rId2" Type="http://schemas.openxmlformats.org/officeDocument/2006/relationships/slide" Target="../slides/slide317.xml"/><Relationship Id="rId1" Type="http://schemas.openxmlformats.org/officeDocument/2006/relationships/notesMaster" Target="../notesMasters/notesMaster1.xml"/></Relationships>
</file>

<file path=ppt/notesSlides/_rels/notesSlide318.xml.rels><?xml version="1.0" encoding="UTF-8" standalone="yes"?>
<Relationships xmlns="http://schemas.openxmlformats.org/package/2006/relationships"><Relationship Id="rId2" Type="http://schemas.openxmlformats.org/officeDocument/2006/relationships/slide" Target="../slides/slide318.xml"/><Relationship Id="rId1" Type="http://schemas.openxmlformats.org/officeDocument/2006/relationships/notesMaster" Target="../notesMasters/notesMaster1.xml"/></Relationships>
</file>

<file path=ppt/notesSlides/_rels/notesSlide319.xml.rels><?xml version="1.0" encoding="UTF-8" standalone="yes"?>
<Relationships xmlns="http://schemas.openxmlformats.org/package/2006/relationships"><Relationship Id="rId2" Type="http://schemas.openxmlformats.org/officeDocument/2006/relationships/slide" Target="../slides/slide319.xml"/><Relationship Id="rId1" Type="http://schemas.openxmlformats.org/officeDocument/2006/relationships/notesMaster" Target="../notesMasters/notesMaster1.xml"/></Relationships>
</file>

<file path=ppt/notesSlides/_rels/notesSlide320.xml.rels><?xml version="1.0" encoding="UTF-8" standalone="yes"?>
<Relationships xmlns="http://schemas.openxmlformats.org/package/2006/relationships"><Relationship Id="rId2" Type="http://schemas.openxmlformats.org/officeDocument/2006/relationships/slide" Target="../slides/slide320.xml"/><Relationship Id="rId1" Type="http://schemas.openxmlformats.org/officeDocument/2006/relationships/notesMaster" Target="../notesMasters/notesMaster1.xml"/></Relationships>
</file>

<file path=ppt/notesSlides/_rels/notesSlide321.xml.rels><?xml version="1.0" encoding="UTF-8" standalone="yes"?>
<Relationships xmlns="http://schemas.openxmlformats.org/package/2006/relationships"><Relationship Id="rId2" Type="http://schemas.openxmlformats.org/officeDocument/2006/relationships/slide" Target="../slides/slide321.xml"/><Relationship Id="rId1" Type="http://schemas.openxmlformats.org/officeDocument/2006/relationships/notesMaster" Target="../notesMasters/notesMaster1.xml"/></Relationships>
</file>

<file path=ppt/notesSlides/_rels/notesSlide322.xml.rels><?xml version="1.0" encoding="UTF-8" standalone="yes"?>
<Relationships xmlns="http://schemas.openxmlformats.org/package/2006/relationships"><Relationship Id="rId2" Type="http://schemas.openxmlformats.org/officeDocument/2006/relationships/slide" Target="../slides/slide322.xml"/><Relationship Id="rId1" Type="http://schemas.openxmlformats.org/officeDocument/2006/relationships/notesMaster" Target="../notesMasters/notesMaster1.xml"/></Relationships>
</file>

<file path=ppt/notesSlides/_rels/notesSlide323.xml.rels><?xml version="1.0" encoding="UTF-8" standalone="yes"?>
<Relationships xmlns="http://schemas.openxmlformats.org/package/2006/relationships"><Relationship Id="rId2" Type="http://schemas.openxmlformats.org/officeDocument/2006/relationships/slide" Target="../slides/slide323.xml"/><Relationship Id="rId1" Type="http://schemas.openxmlformats.org/officeDocument/2006/relationships/notesMaster" Target="../notesMasters/notesMaster1.xml"/></Relationships>
</file>

<file path=ppt/notesSlides/_rels/notesSlide324.xml.rels><?xml version="1.0" encoding="UTF-8" standalone="yes"?>
<Relationships xmlns="http://schemas.openxmlformats.org/package/2006/relationships"><Relationship Id="rId2" Type="http://schemas.openxmlformats.org/officeDocument/2006/relationships/slide" Target="../slides/slide324.xml"/><Relationship Id="rId1" Type="http://schemas.openxmlformats.org/officeDocument/2006/relationships/notesMaster" Target="../notesMasters/notesMaster1.xml"/></Relationships>
</file>

<file path=ppt/notesSlides/_rels/notesSlide325.xml.rels><?xml version="1.0" encoding="UTF-8" standalone="yes"?>
<Relationships xmlns="http://schemas.openxmlformats.org/package/2006/relationships"><Relationship Id="rId2" Type="http://schemas.openxmlformats.org/officeDocument/2006/relationships/slide" Target="../slides/slide325.xml"/><Relationship Id="rId1" Type="http://schemas.openxmlformats.org/officeDocument/2006/relationships/notesMaster" Target="../notesMasters/notesMaster1.xml"/></Relationships>
</file>

<file path=ppt/notesSlides/_rels/notesSlide326.xml.rels><?xml version="1.0" encoding="UTF-8" standalone="yes"?>
<Relationships xmlns="http://schemas.openxmlformats.org/package/2006/relationships"><Relationship Id="rId2" Type="http://schemas.openxmlformats.org/officeDocument/2006/relationships/slide" Target="../slides/slide326.xml"/><Relationship Id="rId1" Type="http://schemas.openxmlformats.org/officeDocument/2006/relationships/notesMaster" Target="../notesMasters/notesMaster1.xml"/></Relationships>
</file>

<file path=ppt/notesSlides/_rels/notesSlide327.xml.rels><?xml version="1.0" encoding="UTF-8" standalone="yes"?>
<Relationships xmlns="http://schemas.openxmlformats.org/package/2006/relationships"><Relationship Id="rId2" Type="http://schemas.openxmlformats.org/officeDocument/2006/relationships/slide" Target="../slides/slide327.xml"/><Relationship Id="rId1" Type="http://schemas.openxmlformats.org/officeDocument/2006/relationships/notesMaster" Target="../notesMasters/notesMaster1.xml"/></Relationships>
</file>

<file path=ppt/notesSlides/_rels/notesSlide328.xml.rels><?xml version="1.0" encoding="UTF-8" standalone="yes"?>
<Relationships xmlns="http://schemas.openxmlformats.org/package/2006/relationships"><Relationship Id="rId2" Type="http://schemas.openxmlformats.org/officeDocument/2006/relationships/slide" Target="../slides/slide328.xml"/><Relationship Id="rId1" Type="http://schemas.openxmlformats.org/officeDocument/2006/relationships/notesMaster" Target="../notesMasters/notesMaster1.xml"/></Relationships>
</file>

<file path=ppt/notesSlides/_rels/notesSlide329.xml.rels><?xml version="1.0" encoding="UTF-8" standalone="yes"?>
<Relationships xmlns="http://schemas.openxmlformats.org/package/2006/relationships"><Relationship Id="rId2" Type="http://schemas.openxmlformats.org/officeDocument/2006/relationships/slide" Target="../slides/slide329.xml"/><Relationship Id="rId1" Type="http://schemas.openxmlformats.org/officeDocument/2006/relationships/notesMaster" Target="../notesMasters/notesMaster1.xml"/></Relationships>
</file>

<file path=ppt/notesSlides/_rels/notesSlide330.xml.rels><?xml version="1.0" encoding="UTF-8" standalone="yes"?>
<Relationships xmlns="http://schemas.openxmlformats.org/package/2006/relationships"><Relationship Id="rId2" Type="http://schemas.openxmlformats.org/officeDocument/2006/relationships/slide" Target="../slides/slide330.xml"/><Relationship Id="rId1" Type="http://schemas.openxmlformats.org/officeDocument/2006/relationships/notesMaster" Target="../notesMasters/notesMaster1.xml"/></Relationships>
</file>

<file path=ppt/notesSlides/_rels/notesSlide331.xml.rels><?xml version="1.0" encoding="UTF-8" standalone="yes"?>
<Relationships xmlns="http://schemas.openxmlformats.org/package/2006/relationships"><Relationship Id="rId2" Type="http://schemas.openxmlformats.org/officeDocument/2006/relationships/slide" Target="../slides/slide331.xml"/><Relationship Id="rId1" Type="http://schemas.openxmlformats.org/officeDocument/2006/relationships/notesMaster" Target="../notesMasters/notesMaster1.xml"/></Relationships>
</file>

<file path=ppt/notesSlides/_rels/notesSlide332.xml.rels><?xml version="1.0" encoding="UTF-8" standalone="yes"?>
<Relationships xmlns="http://schemas.openxmlformats.org/package/2006/relationships"><Relationship Id="rId2" Type="http://schemas.openxmlformats.org/officeDocument/2006/relationships/slide" Target="../slides/slide332.xml"/><Relationship Id="rId1" Type="http://schemas.openxmlformats.org/officeDocument/2006/relationships/notesMaster" Target="../notesMasters/notesMaster1.xml"/></Relationships>
</file>

<file path=ppt/notesSlides/_rels/notesSlide333.xml.rels><?xml version="1.0" encoding="UTF-8" standalone="yes"?>
<Relationships xmlns="http://schemas.openxmlformats.org/package/2006/relationships"><Relationship Id="rId2" Type="http://schemas.openxmlformats.org/officeDocument/2006/relationships/slide" Target="../slides/slide333.xml"/><Relationship Id="rId1" Type="http://schemas.openxmlformats.org/officeDocument/2006/relationships/notesMaster" Target="../notesMasters/notesMaster1.xml"/></Relationships>
</file>

<file path=ppt/notesSlides/_rels/notesSlide334.xml.rels><?xml version="1.0" encoding="UTF-8" standalone="yes"?>
<Relationships xmlns="http://schemas.openxmlformats.org/package/2006/relationships"><Relationship Id="rId2" Type="http://schemas.openxmlformats.org/officeDocument/2006/relationships/slide" Target="../slides/slide334.xml"/><Relationship Id="rId1" Type="http://schemas.openxmlformats.org/officeDocument/2006/relationships/notesMaster" Target="../notesMasters/notesMaster1.xml"/></Relationships>
</file>

<file path=ppt/notesSlides/_rels/notesSlide335.xml.rels><?xml version="1.0" encoding="UTF-8" standalone="yes"?>
<Relationships xmlns="http://schemas.openxmlformats.org/package/2006/relationships"><Relationship Id="rId2" Type="http://schemas.openxmlformats.org/officeDocument/2006/relationships/slide" Target="../slides/slide335.xml"/><Relationship Id="rId1" Type="http://schemas.openxmlformats.org/officeDocument/2006/relationships/notesMaster" Target="../notesMasters/notesMaster1.xml"/></Relationships>
</file>

<file path=ppt/notesSlides/_rels/notesSlide336.xml.rels><?xml version="1.0" encoding="UTF-8" standalone="yes"?>
<Relationships xmlns="http://schemas.openxmlformats.org/package/2006/relationships"><Relationship Id="rId2" Type="http://schemas.openxmlformats.org/officeDocument/2006/relationships/slide" Target="../slides/slide336.xml"/><Relationship Id="rId1" Type="http://schemas.openxmlformats.org/officeDocument/2006/relationships/notesMaster" Target="../notesMasters/notesMaster1.xml"/></Relationships>
</file>

<file path=ppt/notesSlides/_rels/notesSlide337.xml.rels><?xml version="1.0" encoding="UTF-8" standalone="yes"?>
<Relationships xmlns="http://schemas.openxmlformats.org/package/2006/relationships"><Relationship Id="rId2" Type="http://schemas.openxmlformats.org/officeDocument/2006/relationships/slide" Target="../slides/slide337.xml"/><Relationship Id="rId1" Type="http://schemas.openxmlformats.org/officeDocument/2006/relationships/notesMaster" Target="../notesMasters/notesMaster1.xml"/></Relationships>
</file>

<file path=ppt/notesSlides/_rels/notesSlide338.xml.rels><?xml version="1.0" encoding="UTF-8" standalone="yes"?>
<Relationships xmlns="http://schemas.openxmlformats.org/package/2006/relationships"><Relationship Id="rId2" Type="http://schemas.openxmlformats.org/officeDocument/2006/relationships/slide" Target="../slides/slide338.xml"/><Relationship Id="rId1" Type="http://schemas.openxmlformats.org/officeDocument/2006/relationships/notesMaster" Target="../notesMasters/notesMaster1.xml"/></Relationships>
</file>

<file path=ppt/notesSlides/_rels/notesSlide339.xml.rels><?xml version="1.0" encoding="UTF-8" standalone="yes"?>
<Relationships xmlns="http://schemas.openxmlformats.org/package/2006/relationships"><Relationship Id="rId2" Type="http://schemas.openxmlformats.org/officeDocument/2006/relationships/slide" Target="../slides/slide339.xml"/><Relationship Id="rId1" Type="http://schemas.openxmlformats.org/officeDocument/2006/relationships/notesMaster" Target="../notesMasters/notesMaster1.xml"/></Relationships>
</file>

<file path=ppt/notesSlides/_rels/notesSlide340.xml.rels><?xml version="1.0" encoding="UTF-8" standalone="yes"?>
<Relationships xmlns="http://schemas.openxmlformats.org/package/2006/relationships"><Relationship Id="rId2" Type="http://schemas.openxmlformats.org/officeDocument/2006/relationships/slide" Target="../slides/slide340.xml"/><Relationship Id="rId1" Type="http://schemas.openxmlformats.org/officeDocument/2006/relationships/notesMaster" Target="../notesMasters/notesMaster1.xml"/></Relationships>
</file>

<file path=ppt/notesSlides/_rels/notesSlide341.xml.rels><?xml version="1.0" encoding="UTF-8" standalone="yes"?>
<Relationships xmlns="http://schemas.openxmlformats.org/package/2006/relationships"><Relationship Id="rId2" Type="http://schemas.openxmlformats.org/officeDocument/2006/relationships/slide" Target="../slides/slide341.xml"/><Relationship Id="rId1" Type="http://schemas.openxmlformats.org/officeDocument/2006/relationships/notesMaster" Target="../notesMasters/notesMaster1.xml"/></Relationships>
</file>

<file path=ppt/notesSlides/_rels/notesSlide342.xml.rels><?xml version="1.0" encoding="UTF-8" standalone="yes"?>
<Relationships xmlns="http://schemas.openxmlformats.org/package/2006/relationships"><Relationship Id="rId2" Type="http://schemas.openxmlformats.org/officeDocument/2006/relationships/slide" Target="../slides/slide342.xml"/><Relationship Id="rId1" Type="http://schemas.openxmlformats.org/officeDocument/2006/relationships/notesMaster" Target="../notesMasters/notesMaster1.xml"/></Relationships>
</file>

<file path=ppt/notesSlides/_rels/notesSlide343.xml.rels><?xml version="1.0" encoding="UTF-8" standalone="yes"?>
<Relationships xmlns="http://schemas.openxmlformats.org/package/2006/relationships"><Relationship Id="rId2" Type="http://schemas.openxmlformats.org/officeDocument/2006/relationships/slide" Target="../slides/slide343.xml"/><Relationship Id="rId1" Type="http://schemas.openxmlformats.org/officeDocument/2006/relationships/notesMaster" Target="../notesMasters/notesMaster1.xml"/></Relationships>
</file>

<file path=ppt/notesSlides/_rels/notesSlide344.xml.rels><?xml version="1.0" encoding="UTF-8" standalone="yes"?>
<Relationships xmlns="http://schemas.openxmlformats.org/package/2006/relationships"><Relationship Id="rId2" Type="http://schemas.openxmlformats.org/officeDocument/2006/relationships/slide" Target="../slides/slide344.xml"/><Relationship Id="rId1" Type="http://schemas.openxmlformats.org/officeDocument/2006/relationships/notesMaster" Target="../notesMasters/notesMaster1.xml"/></Relationships>
</file>

<file path=ppt/notesSlides/_rels/notesSlide345.xml.rels><?xml version="1.0" encoding="UTF-8" standalone="yes"?>
<Relationships xmlns="http://schemas.openxmlformats.org/package/2006/relationships"><Relationship Id="rId2" Type="http://schemas.openxmlformats.org/officeDocument/2006/relationships/slide" Target="../slides/slide345.xml"/><Relationship Id="rId1" Type="http://schemas.openxmlformats.org/officeDocument/2006/relationships/notesMaster" Target="../notesMasters/notesMaster1.xml"/></Relationships>
</file>

<file path=ppt/notesSlides/_rels/notesSlide346.xml.rels><?xml version="1.0" encoding="UTF-8" standalone="yes"?>
<Relationships xmlns="http://schemas.openxmlformats.org/package/2006/relationships"><Relationship Id="rId2" Type="http://schemas.openxmlformats.org/officeDocument/2006/relationships/slide" Target="../slides/slide346.xml"/><Relationship Id="rId1" Type="http://schemas.openxmlformats.org/officeDocument/2006/relationships/notesMaster" Target="../notesMasters/notesMaster1.xml"/></Relationships>
</file>

<file path=ppt/notesSlides/_rels/notesSlide347.xml.rels><?xml version="1.0" encoding="UTF-8" standalone="yes"?>
<Relationships xmlns="http://schemas.openxmlformats.org/package/2006/relationships"><Relationship Id="rId2" Type="http://schemas.openxmlformats.org/officeDocument/2006/relationships/slide" Target="../slides/slide347.xml"/><Relationship Id="rId1" Type="http://schemas.openxmlformats.org/officeDocument/2006/relationships/notesMaster" Target="../notesMasters/notesMaster1.xml"/></Relationships>
</file>

<file path=ppt/notesSlides/_rels/notesSlide348.xml.rels><?xml version="1.0" encoding="UTF-8" standalone="yes"?>
<Relationships xmlns="http://schemas.openxmlformats.org/package/2006/relationships"><Relationship Id="rId2" Type="http://schemas.openxmlformats.org/officeDocument/2006/relationships/slide" Target="../slides/slide348.xml"/><Relationship Id="rId1" Type="http://schemas.openxmlformats.org/officeDocument/2006/relationships/notesMaster" Target="../notesMasters/notesMaster1.xml"/></Relationships>
</file>

<file path=ppt/notesSlides/_rels/notesSlide349.xml.rels><?xml version="1.0" encoding="UTF-8" standalone="yes"?>
<Relationships xmlns="http://schemas.openxmlformats.org/package/2006/relationships"><Relationship Id="rId2" Type="http://schemas.openxmlformats.org/officeDocument/2006/relationships/slide" Target="../slides/slide349.xml"/><Relationship Id="rId1" Type="http://schemas.openxmlformats.org/officeDocument/2006/relationships/notesMaster" Target="../notesMasters/notesMaster1.xml"/></Relationships>
</file>

<file path=ppt/notesSlides/_rels/notesSlide350.xml.rels><?xml version="1.0" encoding="UTF-8" standalone="yes"?>
<Relationships xmlns="http://schemas.openxmlformats.org/package/2006/relationships"><Relationship Id="rId2" Type="http://schemas.openxmlformats.org/officeDocument/2006/relationships/slide" Target="../slides/slide350.xml"/><Relationship Id="rId1" Type="http://schemas.openxmlformats.org/officeDocument/2006/relationships/notesMaster" Target="../notesMasters/notesMaster1.xml"/></Relationships>
</file>

<file path=ppt/notesSlides/_rels/notesSlide351.xml.rels><?xml version="1.0" encoding="UTF-8" standalone="yes"?>
<Relationships xmlns="http://schemas.openxmlformats.org/package/2006/relationships"><Relationship Id="rId2" Type="http://schemas.openxmlformats.org/officeDocument/2006/relationships/slide" Target="../slides/slide351.xml"/><Relationship Id="rId1" Type="http://schemas.openxmlformats.org/officeDocument/2006/relationships/notesMaster" Target="../notesMasters/notesMaster1.xml"/></Relationships>
</file>

<file path=ppt/notesSlides/_rels/notesSlide352.xml.rels><?xml version="1.0" encoding="UTF-8" standalone="yes"?>
<Relationships xmlns="http://schemas.openxmlformats.org/package/2006/relationships"><Relationship Id="rId2" Type="http://schemas.openxmlformats.org/officeDocument/2006/relationships/slide" Target="../slides/slide352.xml"/><Relationship Id="rId1" Type="http://schemas.openxmlformats.org/officeDocument/2006/relationships/notesMaster" Target="../notesMasters/notesMaster1.xml"/></Relationships>
</file>

<file path=ppt/notesSlides/_rels/notesSlide353.xml.rels><?xml version="1.0" encoding="UTF-8" standalone="yes"?>
<Relationships xmlns="http://schemas.openxmlformats.org/package/2006/relationships"><Relationship Id="rId2" Type="http://schemas.openxmlformats.org/officeDocument/2006/relationships/slide" Target="../slides/slide353.xml"/><Relationship Id="rId1" Type="http://schemas.openxmlformats.org/officeDocument/2006/relationships/notesMaster" Target="../notesMasters/notesMaster1.xml"/></Relationships>
</file>

<file path=ppt/notesSlides/_rels/notesSlide354.xml.rels><?xml version="1.0" encoding="UTF-8" standalone="yes"?>
<Relationships xmlns="http://schemas.openxmlformats.org/package/2006/relationships"><Relationship Id="rId2" Type="http://schemas.openxmlformats.org/officeDocument/2006/relationships/slide" Target="../slides/slide354.xml"/><Relationship Id="rId1" Type="http://schemas.openxmlformats.org/officeDocument/2006/relationships/notesMaster" Target="../notesMasters/notesMaster1.xml"/></Relationships>
</file>

<file path=ppt/notesSlides/_rels/notesSlide355.xml.rels><?xml version="1.0" encoding="UTF-8" standalone="yes"?>
<Relationships xmlns="http://schemas.openxmlformats.org/package/2006/relationships"><Relationship Id="rId2" Type="http://schemas.openxmlformats.org/officeDocument/2006/relationships/slide" Target="../slides/slide355.xml"/><Relationship Id="rId1" Type="http://schemas.openxmlformats.org/officeDocument/2006/relationships/notesMaster" Target="../notesMasters/notesMaster1.xml"/></Relationships>
</file>

<file path=ppt/notesSlides/_rels/notesSlide356.xml.rels><?xml version="1.0" encoding="UTF-8" standalone="yes"?>
<Relationships xmlns="http://schemas.openxmlformats.org/package/2006/relationships"><Relationship Id="rId2" Type="http://schemas.openxmlformats.org/officeDocument/2006/relationships/slide" Target="../slides/slide356.xml"/><Relationship Id="rId1" Type="http://schemas.openxmlformats.org/officeDocument/2006/relationships/notesMaster" Target="../notesMasters/notesMaster1.xml"/></Relationships>
</file>

<file path=ppt/notesSlides/_rels/notesSlide357.xml.rels><?xml version="1.0" encoding="UTF-8" standalone="yes"?>
<Relationships xmlns="http://schemas.openxmlformats.org/package/2006/relationships"><Relationship Id="rId2" Type="http://schemas.openxmlformats.org/officeDocument/2006/relationships/slide" Target="../slides/slide357.xml"/><Relationship Id="rId1" Type="http://schemas.openxmlformats.org/officeDocument/2006/relationships/notesMaster" Target="../notesMasters/notesMaster1.xml"/></Relationships>
</file>

<file path=ppt/notesSlides/_rels/notesSlide358.xml.rels><?xml version="1.0" encoding="UTF-8" standalone="yes"?>
<Relationships xmlns="http://schemas.openxmlformats.org/package/2006/relationships"><Relationship Id="rId2" Type="http://schemas.openxmlformats.org/officeDocument/2006/relationships/slide" Target="../slides/slide358.xml"/><Relationship Id="rId1" Type="http://schemas.openxmlformats.org/officeDocument/2006/relationships/notesMaster" Target="../notesMasters/notesMaster1.xml"/></Relationships>
</file>

<file path=ppt/notesSlides/_rels/notesSlide359.xml.rels><?xml version="1.0" encoding="UTF-8" standalone="yes"?>
<Relationships xmlns="http://schemas.openxmlformats.org/package/2006/relationships"><Relationship Id="rId2" Type="http://schemas.openxmlformats.org/officeDocument/2006/relationships/slide" Target="../slides/slide359.xml"/><Relationship Id="rId1" Type="http://schemas.openxmlformats.org/officeDocument/2006/relationships/notesMaster" Target="../notesMasters/notesMaster1.xml"/></Relationships>
</file>

<file path=ppt/notesSlides/_rels/notesSlide360.xml.rels><?xml version="1.0" encoding="UTF-8" standalone="yes"?>
<Relationships xmlns="http://schemas.openxmlformats.org/package/2006/relationships"><Relationship Id="rId2" Type="http://schemas.openxmlformats.org/officeDocument/2006/relationships/slide" Target="../slides/slide360.xml"/><Relationship Id="rId1" Type="http://schemas.openxmlformats.org/officeDocument/2006/relationships/notesMaster" Target="../notesMasters/notesMaster1.xml"/></Relationships>
</file>

<file path=ppt/notesSlides/_rels/notesSlide361.xml.rels><?xml version="1.0" encoding="UTF-8" standalone="yes"?>
<Relationships xmlns="http://schemas.openxmlformats.org/package/2006/relationships"><Relationship Id="rId2" Type="http://schemas.openxmlformats.org/officeDocument/2006/relationships/slide" Target="../slides/slide361.xml"/><Relationship Id="rId1" Type="http://schemas.openxmlformats.org/officeDocument/2006/relationships/notesMaster" Target="../notesMasters/notesMaster1.xml"/></Relationships>
</file>

<file path=ppt/notesSlides/_rels/notesSlide362.xml.rels><?xml version="1.0" encoding="UTF-8" standalone="yes"?>
<Relationships xmlns="http://schemas.openxmlformats.org/package/2006/relationships"><Relationship Id="rId2" Type="http://schemas.openxmlformats.org/officeDocument/2006/relationships/slide" Target="../slides/slide362.xml"/><Relationship Id="rId1" Type="http://schemas.openxmlformats.org/officeDocument/2006/relationships/notesMaster" Target="../notesMasters/notesMaster1.xml"/></Relationships>
</file>

<file path=ppt/notesSlides/_rels/notesSlide363.xml.rels><?xml version="1.0" encoding="UTF-8" standalone="yes"?>
<Relationships xmlns="http://schemas.openxmlformats.org/package/2006/relationships"><Relationship Id="rId2" Type="http://schemas.openxmlformats.org/officeDocument/2006/relationships/slide" Target="../slides/slide363.xml"/><Relationship Id="rId1" Type="http://schemas.openxmlformats.org/officeDocument/2006/relationships/notesMaster" Target="../notesMasters/notesMaster1.xml"/></Relationships>
</file>

<file path=ppt/notesSlides/_rels/notesSlide364.xml.rels><?xml version="1.0" encoding="UTF-8" standalone="yes"?>
<Relationships xmlns="http://schemas.openxmlformats.org/package/2006/relationships"><Relationship Id="rId2" Type="http://schemas.openxmlformats.org/officeDocument/2006/relationships/slide" Target="../slides/slide364.xml"/><Relationship Id="rId1" Type="http://schemas.openxmlformats.org/officeDocument/2006/relationships/notesMaster" Target="../notesMasters/notesMaster1.xml"/></Relationships>
</file>

<file path=ppt/notesSlides/_rels/notesSlide365.xml.rels><?xml version="1.0" encoding="UTF-8" standalone="yes"?>
<Relationships xmlns="http://schemas.openxmlformats.org/package/2006/relationships"><Relationship Id="rId2" Type="http://schemas.openxmlformats.org/officeDocument/2006/relationships/slide" Target="../slides/slide365.xml"/><Relationship Id="rId1" Type="http://schemas.openxmlformats.org/officeDocument/2006/relationships/notesMaster" Target="../notesMasters/notesMaster1.xml"/></Relationships>
</file>

<file path=ppt/notesSlides/_rels/notesSlide366.xml.rels><?xml version="1.0" encoding="UTF-8" standalone="yes"?>
<Relationships xmlns="http://schemas.openxmlformats.org/package/2006/relationships"><Relationship Id="rId2" Type="http://schemas.openxmlformats.org/officeDocument/2006/relationships/slide" Target="../slides/slide366.xml"/><Relationship Id="rId1" Type="http://schemas.openxmlformats.org/officeDocument/2006/relationships/notesMaster" Target="../notesMasters/notesMaster1.xml"/></Relationships>
</file>

<file path=ppt/notesSlides/_rels/notesSlide367.xml.rels><?xml version="1.0" encoding="UTF-8" standalone="yes"?>
<Relationships xmlns="http://schemas.openxmlformats.org/package/2006/relationships"><Relationship Id="rId2" Type="http://schemas.openxmlformats.org/officeDocument/2006/relationships/slide" Target="../slides/slide367.xml"/><Relationship Id="rId1" Type="http://schemas.openxmlformats.org/officeDocument/2006/relationships/notesMaster" Target="../notesMasters/notesMaster1.xml"/></Relationships>
</file>

<file path=ppt/notesSlides/_rels/notesSlide368.xml.rels><?xml version="1.0" encoding="UTF-8" standalone="yes"?>
<Relationships xmlns="http://schemas.openxmlformats.org/package/2006/relationships"><Relationship Id="rId2" Type="http://schemas.openxmlformats.org/officeDocument/2006/relationships/slide" Target="../slides/slide368.xml"/><Relationship Id="rId1" Type="http://schemas.openxmlformats.org/officeDocument/2006/relationships/notesMaster" Target="../notesMasters/notesMaster1.xml"/></Relationships>
</file>

<file path=ppt/notesSlides/_rels/notesSlide369.xml.rels><?xml version="1.0" encoding="UTF-8" standalone="yes"?>
<Relationships xmlns="http://schemas.openxmlformats.org/package/2006/relationships"><Relationship Id="rId2" Type="http://schemas.openxmlformats.org/officeDocument/2006/relationships/slide" Target="../slides/slide369.xml"/><Relationship Id="rId1" Type="http://schemas.openxmlformats.org/officeDocument/2006/relationships/notesMaster" Target="../notesMasters/notesMaster1.xml"/></Relationships>
</file>

<file path=ppt/notesSlides/_rels/notesSlide370.xml.rels><?xml version="1.0" encoding="UTF-8" standalone="yes"?>
<Relationships xmlns="http://schemas.openxmlformats.org/package/2006/relationships"><Relationship Id="rId2" Type="http://schemas.openxmlformats.org/officeDocument/2006/relationships/slide" Target="../slides/slide370.xml"/><Relationship Id="rId1" Type="http://schemas.openxmlformats.org/officeDocument/2006/relationships/notesMaster" Target="../notesMasters/notesMaster1.xml"/></Relationships>
</file>

<file path=ppt/notesSlides/_rels/notesSlide371.xml.rels><?xml version="1.0" encoding="UTF-8" standalone="yes"?>
<Relationships xmlns="http://schemas.openxmlformats.org/package/2006/relationships"><Relationship Id="rId2" Type="http://schemas.openxmlformats.org/officeDocument/2006/relationships/slide" Target="../slides/slide371.xml"/><Relationship Id="rId1" Type="http://schemas.openxmlformats.org/officeDocument/2006/relationships/notesMaster" Target="../notesMasters/notesMaster1.xml"/></Relationships>
</file>

<file path=ppt/notesSlides/_rels/notesSlide372.xml.rels><?xml version="1.0" encoding="UTF-8" standalone="yes"?>
<Relationships xmlns="http://schemas.openxmlformats.org/package/2006/relationships"><Relationship Id="rId2" Type="http://schemas.openxmlformats.org/officeDocument/2006/relationships/slide" Target="../slides/slide372.xml"/><Relationship Id="rId1" Type="http://schemas.openxmlformats.org/officeDocument/2006/relationships/notesMaster" Target="../notesMasters/notesMaster1.xml"/></Relationships>
</file>

<file path=ppt/notesSlides/_rels/notesSlide373.xml.rels><?xml version="1.0" encoding="UTF-8" standalone="yes"?>
<Relationships xmlns="http://schemas.openxmlformats.org/package/2006/relationships"><Relationship Id="rId2" Type="http://schemas.openxmlformats.org/officeDocument/2006/relationships/slide" Target="../slides/slide373.xml"/><Relationship Id="rId1" Type="http://schemas.openxmlformats.org/officeDocument/2006/relationships/notesMaster" Target="../notesMasters/notesMaster1.xml"/></Relationships>
</file>

<file path=ppt/notesSlides/_rels/notesSlide374.xml.rels><?xml version="1.0" encoding="UTF-8" standalone="yes"?>
<Relationships xmlns="http://schemas.openxmlformats.org/package/2006/relationships"><Relationship Id="rId2" Type="http://schemas.openxmlformats.org/officeDocument/2006/relationships/slide" Target="../slides/slide374.xml"/><Relationship Id="rId1" Type="http://schemas.openxmlformats.org/officeDocument/2006/relationships/notesMaster" Target="../notesMasters/notesMaster1.xml"/></Relationships>
</file>

<file path=ppt/notesSlides/_rels/notesSlide375.xml.rels><?xml version="1.0" encoding="UTF-8" standalone="yes"?>
<Relationships xmlns="http://schemas.openxmlformats.org/package/2006/relationships"><Relationship Id="rId2" Type="http://schemas.openxmlformats.org/officeDocument/2006/relationships/slide" Target="../slides/slide375.xml"/><Relationship Id="rId1" Type="http://schemas.openxmlformats.org/officeDocument/2006/relationships/notesMaster" Target="../notesMasters/notesMaster1.xml"/></Relationships>
</file>

<file path=ppt/notesSlides/_rels/notesSlide376.xml.rels><?xml version="1.0" encoding="UTF-8" standalone="yes"?>
<Relationships xmlns="http://schemas.openxmlformats.org/package/2006/relationships"><Relationship Id="rId2" Type="http://schemas.openxmlformats.org/officeDocument/2006/relationships/slide" Target="../slides/slide376.xml"/><Relationship Id="rId1" Type="http://schemas.openxmlformats.org/officeDocument/2006/relationships/notesMaster" Target="../notesMasters/notesMaster1.xml"/></Relationships>
</file>

<file path=ppt/notesSlides/_rels/notesSlide377.xml.rels><?xml version="1.0" encoding="UTF-8" standalone="yes"?>
<Relationships xmlns="http://schemas.openxmlformats.org/package/2006/relationships"><Relationship Id="rId2" Type="http://schemas.openxmlformats.org/officeDocument/2006/relationships/slide" Target="../slides/slide377.xml"/><Relationship Id="rId1" Type="http://schemas.openxmlformats.org/officeDocument/2006/relationships/notesMaster" Target="../notesMasters/notesMaster1.xml"/></Relationships>
</file>

<file path=ppt/notesSlides/_rels/notesSlide378.xml.rels><?xml version="1.0" encoding="UTF-8" standalone="yes"?>
<Relationships xmlns="http://schemas.openxmlformats.org/package/2006/relationships"><Relationship Id="rId2" Type="http://schemas.openxmlformats.org/officeDocument/2006/relationships/slide" Target="../slides/slide378.xml"/><Relationship Id="rId1" Type="http://schemas.openxmlformats.org/officeDocument/2006/relationships/notesMaster" Target="../notesMasters/notesMaster1.xml"/></Relationships>
</file>

<file path=ppt/notesSlides/_rels/notesSlide379.xml.rels><?xml version="1.0" encoding="UTF-8" standalone="yes"?>
<Relationships xmlns="http://schemas.openxmlformats.org/package/2006/relationships"><Relationship Id="rId2" Type="http://schemas.openxmlformats.org/officeDocument/2006/relationships/slide" Target="../slides/slide379.xml"/><Relationship Id="rId1" Type="http://schemas.openxmlformats.org/officeDocument/2006/relationships/notesMaster" Target="../notesMasters/notesMaster1.xml"/></Relationships>
</file>

<file path=ppt/notesSlides/_rels/notesSlide380.xml.rels><?xml version="1.0" encoding="UTF-8" standalone="yes"?>
<Relationships xmlns="http://schemas.openxmlformats.org/package/2006/relationships"><Relationship Id="rId2" Type="http://schemas.openxmlformats.org/officeDocument/2006/relationships/slide" Target="../slides/slide380.xml"/><Relationship Id="rId1" Type="http://schemas.openxmlformats.org/officeDocument/2006/relationships/notesMaster" Target="../notesMasters/notesMaster1.xml"/></Relationships>
</file>

<file path=ppt/notesSlides/_rels/notesSlide381.xml.rels><?xml version="1.0" encoding="UTF-8" standalone="yes"?>
<Relationships xmlns="http://schemas.openxmlformats.org/package/2006/relationships"><Relationship Id="rId2" Type="http://schemas.openxmlformats.org/officeDocument/2006/relationships/slide" Target="../slides/slide381.xml"/><Relationship Id="rId1" Type="http://schemas.openxmlformats.org/officeDocument/2006/relationships/notesMaster" Target="../notesMasters/notesMaster1.xml"/></Relationships>
</file>

<file path=ppt/notesSlides/_rels/notesSlide382.xml.rels><?xml version="1.0" encoding="UTF-8" standalone="yes"?>
<Relationships xmlns="http://schemas.openxmlformats.org/package/2006/relationships"><Relationship Id="rId2" Type="http://schemas.openxmlformats.org/officeDocument/2006/relationships/slide" Target="../slides/slide382.xml"/><Relationship Id="rId1" Type="http://schemas.openxmlformats.org/officeDocument/2006/relationships/notesMaster" Target="../notesMasters/notesMaster1.xml"/></Relationships>
</file>

<file path=ppt/notesSlides/_rels/notesSlide383.xml.rels><?xml version="1.0" encoding="UTF-8" standalone="yes"?>
<Relationships xmlns="http://schemas.openxmlformats.org/package/2006/relationships"><Relationship Id="rId2" Type="http://schemas.openxmlformats.org/officeDocument/2006/relationships/slide" Target="../slides/slide383.xml"/><Relationship Id="rId1" Type="http://schemas.openxmlformats.org/officeDocument/2006/relationships/notesMaster" Target="../notesMasters/notesMaster1.xml"/></Relationships>
</file>

<file path=ppt/notesSlides/_rels/notesSlide384.xml.rels><?xml version="1.0" encoding="UTF-8" standalone="yes"?>
<Relationships xmlns="http://schemas.openxmlformats.org/package/2006/relationships"><Relationship Id="rId2" Type="http://schemas.openxmlformats.org/officeDocument/2006/relationships/slide" Target="../slides/slide384.xml"/><Relationship Id="rId1" Type="http://schemas.openxmlformats.org/officeDocument/2006/relationships/notesMaster" Target="../notesMasters/notesMaster1.xml"/></Relationships>
</file>

<file path=ppt/notesSlides/_rels/notesSlide385.xml.rels><?xml version="1.0" encoding="UTF-8" standalone="yes"?>
<Relationships xmlns="http://schemas.openxmlformats.org/package/2006/relationships"><Relationship Id="rId2" Type="http://schemas.openxmlformats.org/officeDocument/2006/relationships/slide" Target="../slides/slide385.xml"/><Relationship Id="rId1" Type="http://schemas.openxmlformats.org/officeDocument/2006/relationships/notesMaster" Target="../notesMasters/notesMaster1.xml"/></Relationships>
</file>

<file path=ppt/notesSlides/_rels/notesSlide386.xml.rels><?xml version="1.0" encoding="UTF-8" standalone="yes"?>
<Relationships xmlns="http://schemas.openxmlformats.org/package/2006/relationships"><Relationship Id="rId2" Type="http://schemas.openxmlformats.org/officeDocument/2006/relationships/slide" Target="../slides/slide386.xml"/><Relationship Id="rId1" Type="http://schemas.openxmlformats.org/officeDocument/2006/relationships/notesMaster" Target="../notesMasters/notesMaster1.xml"/></Relationships>
</file>

<file path=ppt/notesSlides/_rels/notesSlide387.xml.rels><?xml version="1.0" encoding="UTF-8" standalone="yes"?>
<Relationships xmlns="http://schemas.openxmlformats.org/package/2006/relationships"><Relationship Id="rId2" Type="http://schemas.openxmlformats.org/officeDocument/2006/relationships/slide" Target="../slides/slide387.xml"/><Relationship Id="rId1" Type="http://schemas.openxmlformats.org/officeDocument/2006/relationships/notesMaster" Target="../notesMasters/notesMaster1.xml"/></Relationships>
</file>

<file path=ppt/notesSlides/_rels/notesSlide388.xml.rels><?xml version="1.0" encoding="UTF-8" standalone="yes"?>
<Relationships xmlns="http://schemas.openxmlformats.org/package/2006/relationships"><Relationship Id="rId2" Type="http://schemas.openxmlformats.org/officeDocument/2006/relationships/slide" Target="../slides/slide388.xml"/><Relationship Id="rId1" Type="http://schemas.openxmlformats.org/officeDocument/2006/relationships/notesMaster" Target="../notesMasters/notesMaster1.xml"/></Relationships>
</file>

<file path=ppt/notesSlides/_rels/notesSlide389.xml.rels><?xml version="1.0" encoding="UTF-8" standalone="yes"?>
<Relationships xmlns="http://schemas.openxmlformats.org/package/2006/relationships"><Relationship Id="rId2" Type="http://schemas.openxmlformats.org/officeDocument/2006/relationships/slide" Target="../slides/slide389.xml"/><Relationship Id="rId1" Type="http://schemas.openxmlformats.org/officeDocument/2006/relationships/notesMaster" Target="../notesMasters/notesMaster1.xml"/></Relationships>
</file>

<file path=ppt/notesSlides/_rels/notesSlide390.xml.rels><?xml version="1.0" encoding="UTF-8" standalone="yes"?>
<Relationships xmlns="http://schemas.openxmlformats.org/package/2006/relationships"><Relationship Id="rId2" Type="http://schemas.openxmlformats.org/officeDocument/2006/relationships/slide" Target="../slides/slide390.xml"/><Relationship Id="rId1" Type="http://schemas.openxmlformats.org/officeDocument/2006/relationships/notesMaster" Target="../notesMasters/notesMaster1.xml"/></Relationships>
</file>

<file path=ppt/notesSlides/_rels/notesSlide391.xml.rels><?xml version="1.0" encoding="UTF-8" standalone="yes"?>
<Relationships xmlns="http://schemas.openxmlformats.org/package/2006/relationships"><Relationship Id="rId2" Type="http://schemas.openxmlformats.org/officeDocument/2006/relationships/slide" Target="../slides/slide391.xml"/><Relationship Id="rId1" Type="http://schemas.openxmlformats.org/officeDocument/2006/relationships/notesMaster" Target="../notesMasters/notesMaster1.xml"/></Relationships>
</file>

<file path=ppt/notesSlides/_rels/notesSlide392.xml.rels><?xml version="1.0" encoding="UTF-8" standalone="yes"?>
<Relationships xmlns="http://schemas.openxmlformats.org/package/2006/relationships"><Relationship Id="rId2" Type="http://schemas.openxmlformats.org/officeDocument/2006/relationships/slide" Target="../slides/slide392.xml"/><Relationship Id="rId1" Type="http://schemas.openxmlformats.org/officeDocument/2006/relationships/notesMaster" Target="../notesMasters/notesMaster1.xml"/></Relationships>
</file>

<file path=ppt/notesSlides/_rels/notesSlide393.xml.rels><?xml version="1.0" encoding="UTF-8" standalone="yes"?>
<Relationships xmlns="http://schemas.openxmlformats.org/package/2006/relationships"><Relationship Id="rId2" Type="http://schemas.openxmlformats.org/officeDocument/2006/relationships/slide" Target="../slides/slide393.xml"/><Relationship Id="rId1" Type="http://schemas.openxmlformats.org/officeDocument/2006/relationships/notesMaster" Target="../notesMasters/notesMaster1.xml"/></Relationships>
</file>

<file path=ppt/notesSlides/_rels/notesSlide394.xml.rels><?xml version="1.0" encoding="UTF-8" standalone="yes"?>
<Relationships xmlns="http://schemas.openxmlformats.org/package/2006/relationships"><Relationship Id="rId2" Type="http://schemas.openxmlformats.org/officeDocument/2006/relationships/slide" Target="../slides/slide394.xml"/><Relationship Id="rId1" Type="http://schemas.openxmlformats.org/officeDocument/2006/relationships/notesMaster" Target="../notesMasters/notesMaster1.xml"/></Relationships>
</file>

<file path=ppt/notesSlides/_rels/notesSlide395.xml.rels><?xml version="1.0" encoding="UTF-8" standalone="yes"?>
<Relationships xmlns="http://schemas.openxmlformats.org/package/2006/relationships"><Relationship Id="rId2" Type="http://schemas.openxmlformats.org/officeDocument/2006/relationships/slide" Target="../slides/slide395.xml"/><Relationship Id="rId1" Type="http://schemas.openxmlformats.org/officeDocument/2006/relationships/notesMaster" Target="../notesMasters/notesMaster1.xml"/></Relationships>
</file>

<file path=ppt/notesSlides/_rels/notesSlide396.xml.rels><?xml version="1.0" encoding="UTF-8" standalone="yes"?>
<Relationships xmlns="http://schemas.openxmlformats.org/package/2006/relationships"><Relationship Id="rId2" Type="http://schemas.openxmlformats.org/officeDocument/2006/relationships/slide" Target="../slides/slide396.xml"/><Relationship Id="rId1" Type="http://schemas.openxmlformats.org/officeDocument/2006/relationships/notesMaster" Target="../notesMasters/notesMaster1.xml"/></Relationships>
</file>

<file path=ppt/notesSlides/_rels/notesSlide397.xml.rels><?xml version="1.0" encoding="UTF-8" standalone="yes"?>
<Relationships xmlns="http://schemas.openxmlformats.org/package/2006/relationships"><Relationship Id="rId2" Type="http://schemas.openxmlformats.org/officeDocument/2006/relationships/slide" Target="../slides/slide397.xml"/><Relationship Id="rId1" Type="http://schemas.openxmlformats.org/officeDocument/2006/relationships/notesMaster" Target="../notesMasters/notesMaster1.xml"/></Relationships>
</file>

<file path=ppt/notesSlides/_rels/notesSlide398.xml.rels><?xml version="1.0" encoding="UTF-8" standalone="yes"?>
<Relationships xmlns="http://schemas.openxmlformats.org/package/2006/relationships"><Relationship Id="rId2" Type="http://schemas.openxmlformats.org/officeDocument/2006/relationships/slide" Target="../slides/slide398.xml"/><Relationship Id="rId1" Type="http://schemas.openxmlformats.org/officeDocument/2006/relationships/notesMaster" Target="../notesMasters/notesMaster1.xml"/></Relationships>
</file>

<file path=ppt/notesSlides/_rels/notesSlide399.xml.rels><?xml version="1.0" encoding="UTF-8" standalone="yes"?>
<Relationships xmlns="http://schemas.openxmlformats.org/package/2006/relationships"><Relationship Id="rId2" Type="http://schemas.openxmlformats.org/officeDocument/2006/relationships/slide" Target="../slides/slide399.xml"/><Relationship Id="rId1" Type="http://schemas.openxmlformats.org/officeDocument/2006/relationships/notesMaster" Target="../notesMasters/notesMaster1.xml"/></Relationships>
</file>

<file path=ppt/notesSlides/_rels/notesSlide400.xml.rels><?xml version="1.0" encoding="UTF-8" standalone="yes"?>
<Relationships xmlns="http://schemas.openxmlformats.org/package/2006/relationships"><Relationship Id="rId2" Type="http://schemas.openxmlformats.org/officeDocument/2006/relationships/slide" Target="../slides/slide400.xml"/><Relationship Id="rId1" Type="http://schemas.openxmlformats.org/officeDocument/2006/relationships/notesMaster" Target="../notesMasters/notesMaster1.xml"/></Relationships>
</file>

<file path=ppt/notesSlides/_rels/notesSlide401.xml.rels><?xml version="1.0" encoding="UTF-8" standalone="yes"?>
<Relationships xmlns="http://schemas.openxmlformats.org/package/2006/relationships"><Relationship Id="rId2" Type="http://schemas.openxmlformats.org/officeDocument/2006/relationships/slide" Target="../slides/slide401.xml"/><Relationship Id="rId1" Type="http://schemas.openxmlformats.org/officeDocument/2006/relationships/notesMaster" Target="../notesMasters/notesMaster1.xml"/></Relationships>
</file>

<file path=ppt/notesSlides/_rels/notesSlide402.xml.rels><?xml version="1.0" encoding="UTF-8" standalone="yes"?>
<Relationships xmlns="http://schemas.openxmlformats.org/package/2006/relationships"><Relationship Id="rId2" Type="http://schemas.openxmlformats.org/officeDocument/2006/relationships/slide" Target="../slides/slide402.xml"/><Relationship Id="rId1" Type="http://schemas.openxmlformats.org/officeDocument/2006/relationships/notesMaster" Target="../notesMasters/notesMaster1.xml"/></Relationships>
</file>

<file path=ppt/notesSlides/_rels/notesSlide403.xml.rels><?xml version="1.0" encoding="UTF-8" standalone="yes"?>
<Relationships xmlns="http://schemas.openxmlformats.org/package/2006/relationships"><Relationship Id="rId2" Type="http://schemas.openxmlformats.org/officeDocument/2006/relationships/slide" Target="../slides/slide403.xml"/><Relationship Id="rId1" Type="http://schemas.openxmlformats.org/officeDocument/2006/relationships/notesMaster" Target="../notesMasters/notesMaster1.xml"/></Relationships>
</file>

<file path=ppt/notesSlides/_rels/notesSlide404.xml.rels><?xml version="1.0" encoding="UTF-8" standalone="yes"?>
<Relationships xmlns="http://schemas.openxmlformats.org/package/2006/relationships"><Relationship Id="rId2" Type="http://schemas.openxmlformats.org/officeDocument/2006/relationships/slide" Target="../slides/slide404.xml"/><Relationship Id="rId1" Type="http://schemas.openxmlformats.org/officeDocument/2006/relationships/notesMaster" Target="../notesMasters/notesMaster1.xml"/></Relationships>
</file>

<file path=ppt/notesSlides/_rels/notesSlide405.xml.rels><?xml version="1.0" encoding="UTF-8" standalone="yes"?>
<Relationships xmlns="http://schemas.openxmlformats.org/package/2006/relationships"><Relationship Id="rId2" Type="http://schemas.openxmlformats.org/officeDocument/2006/relationships/slide" Target="../slides/slide405.xml"/><Relationship Id="rId1" Type="http://schemas.openxmlformats.org/officeDocument/2006/relationships/notesMaster" Target="../notesMasters/notesMaster1.xml"/></Relationships>
</file>

<file path=ppt/notesSlides/_rels/notesSlide406.xml.rels><?xml version="1.0" encoding="UTF-8" standalone="yes"?>
<Relationships xmlns="http://schemas.openxmlformats.org/package/2006/relationships"><Relationship Id="rId2" Type="http://schemas.openxmlformats.org/officeDocument/2006/relationships/slide" Target="../slides/slide406.xml"/><Relationship Id="rId1" Type="http://schemas.openxmlformats.org/officeDocument/2006/relationships/notesMaster" Target="../notesMasters/notesMaster1.xml"/></Relationships>
</file>

<file path=ppt/notesSlides/_rels/notesSlide407.xml.rels><?xml version="1.0" encoding="UTF-8" standalone="yes"?>
<Relationships xmlns="http://schemas.openxmlformats.org/package/2006/relationships"><Relationship Id="rId2" Type="http://schemas.openxmlformats.org/officeDocument/2006/relationships/slide" Target="../slides/slide407.xml"/><Relationship Id="rId1" Type="http://schemas.openxmlformats.org/officeDocument/2006/relationships/notesMaster" Target="../notesMasters/notesMaster1.xml"/></Relationships>
</file>

<file path=ppt/notesSlides/_rels/notesSlide408.xml.rels><?xml version="1.0" encoding="UTF-8" standalone="yes"?>
<Relationships xmlns="http://schemas.openxmlformats.org/package/2006/relationships"><Relationship Id="rId2" Type="http://schemas.openxmlformats.org/officeDocument/2006/relationships/slide" Target="../slides/slide408.xml"/><Relationship Id="rId1" Type="http://schemas.openxmlformats.org/officeDocument/2006/relationships/notesMaster" Target="../notesMasters/notesMaster1.xml"/></Relationships>
</file>

<file path=ppt/notesSlides/_rels/notesSlide409.xml.rels><?xml version="1.0" encoding="UTF-8" standalone="yes"?>
<Relationships xmlns="http://schemas.openxmlformats.org/package/2006/relationships"><Relationship Id="rId2" Type="http://schemas.openxmlformats.org/officeDocument/2006/relationships/slide" Target="../slides/slide409.xml"/><Relationship Id="rId1" Type="http://schemas.openxmlformats.org/officeDocument/2006/relationships/notesMaster" Target="../notesMasters/notesMaster1.xml"/></Relationships>
</file>

<file path=ppt/notesSlides/_rels/notesSlide410.xml.rels><?xml version="1.0" encoding="UTF-8" standalone="yes"?>
<Relationships xmlns="http://schemas.openxmlformats.org/package/2006/relationships"><Relationship Id="rId2" Type="http://schemas.openxmlformats.org/officeDocument/2006/relationships/slide" Target="../slides/slide410.xml"/><Relationship Id="rId1" Type="http://schemas.openxmlformats.org/officeDocument/2006/relationships/notesMaster" Target="../notesMasters/notesMaster1.xml"/></Relationships>
</file>

<file path=ppt/notesSlides/_rels/notesSlide411.xml.rels><?xml version="1.0" encoding="UTF-8" standalone="yes"?>
<Relationships xmlns="http://schemas.openxmlformats.org/package/2006/relationships"><Relationship Id="rId2" Type="http://schemas.openxmlformats.org/officeDocument/2006/relationships/slide" Target="../slides/slide411.xml"/><Relationship Id="rId1" Type="http://schemas.openxmlformats.org/officeDocument/2006/relationships/notesMaster" Target="../notesMasters/notesMaster1.xml"/></Relationships>
</file>

<file path=ppt/notesSlides/_rels/notesSlide412.xml.rels><?xml version="1.0" encoding="UTF-8" standalone="yes"?>
<Relationships xmlns="http://schemas.openxmlformats.org/package/2006/relationships"><Relationship Id="rId2" Type="http://schemas.openxmlformats.org/officeDocument/2006/relationships/slide" Target="../slides/slide412.xml"/><Relationship Id="rId1" Type="http://schemas.openxmlformats.org/officeDocument/2006/relationships/notesMaster" Target="../notesMasters/notesMaster1.xml"/></Relationships>
</file>

<file path=ppt/notesSlides/_rels/notesSlide413.xml.rels><?xml version="1.0" encoding="UTF-8" standalone="yes"?>
<Relationships xmlns="http://schemas.openxmlformats.org/package/2006/relationships"><Relationship Id="rId2" Type="http://schemas.openxmlformats.org/officeDocument/2006/relationships/slide" Target="../slides/slide413.xml"/><Relationship Id="rId1" Type="http://schemas.openxmlformats.org/officeDocument/2006/relationships/notesMaster" Target="../notesMasters/notesMaster1.xml"/></Relationships>
</file>

<file path=ppt/notesSlides/_rels/notesSlide414.xml.rels><?xml version="1.0" encoding="UTF-8" standalone="yes"?>
<Relationships xmlns="http://schemas.openxmlformats.org/package/2006/relationships"><Relationship Id="rId2" Type="http://schemas.openxmlformats.org/officeDocument/2006/relationships/slide" Target="../slides/slide414.xml"/><Relationship Id="rId1" Type="http://schemas.openxmlformats.org/officeDocument/2006/relationships/notesMaster" Target="../notesMasters/notesMaster1.xml"/></Relationships>
</file>

<file path=ppt/notesSlides/_rels/notesSlide415.xml.rels><?xml version="1.0" encoding="UTF-8" standalone="yes"?>
<Relationships xmlns="http://schemas.openxmlformats.org/package/2006/relationships"><Relationship Id="rId2" Type="http://schemas.openxmlformats.org/officeDocument/2006/relationships/slide" Target="../slides/slide415.xml"/><Relationship Id="rId1" Type="http://schemas.openxmlformats.org/officeDocument/2006/relationships/notesMaster" Target="../notesMasters/notesMaster1.xml"/></Relationships>
</file>

<file path=ppt/notesSlides/_rels/notesSlide416.xml.rels><?xml version="1.0" encoding="UTF-8" standalone="yes"?>
<Relationships xmlns="http://schemas.openxmlformats.org/package/2006/relationships"><Relationship Id="rId2" Type="http://schemas.openxmlformats.org/officeDocument/2006/relationships/slide" Target="../slides/slide416.xml"/><Relationship Id="rId1" Type="http://schemas.openxmlformats.org/officeDocument/2006/relationships/notesMaster" Target="../notesMasters/notesMaster1.xml"/></Relationships>
</file>

<file path=ppt/notesSlides/_rels/notesSlide417.xml.rels><?xml version="1.0" encoding="UTF-8" standalone="yes"?>
<Relationships xmlns="http://schemas.openxmlformats.org/package/2006/relationships"><Relationship Id="rId2" Type="http://schemas.openxmlformats.org/officeDocument/2006/relationships/slide" Target="../slides/slide417.xml"/><Relationship Id="rId1" Type="http://schemas.openxmlformats.org/officeDocument/2006/relationships/notesMaster" Target="../notesMasters/notesMaster1.xml"/></Relationships>
</file>

<file path=ppt/notesSlides/_rels/notesSlide418.xml.rels><?xml version="1.0" encoding="UTF-8" standalone="yes"?>
<Relationships xmlns="http://schemas.openxmlformats.org/package/2006/relationships"><Relationship Id="rId2" Type="http://schemas.openxmlformats.org/officeDocument/2006/relationships/slide" Target="../slides/slide418.xml"/><Relationship Id="rId1" Type="http://schemas.openxmlformats.org/officeDocument/2006/relationships/notesMaster" Target="../notesMasters/notesMaster1.xml"/></Relationships>
</file>

<file path=ppt/notesSlides/_rels/notesSlide419.xml.rels><?xml version="1.0" encoding="UTF-8" standalone="yes"?>
<Relationships xmlns="http://schemas.openxmlformats.org/package/2006/relationships"><Relationship Id="rId2" Type="http://schemas.openxmlformats.org/officeDocument/2006/relationships/slide" Target="../slides/slide419.xml"/><Relationship Id="rId1" Type="http://schemas.openxmlformats.org/officeDocument/2006/relationships/notesMaster" Target="../notesMasters/notesMaster1.xml"/></Relationships>
</file>

<file path=ppt/notesSlides/_rels/notesSlide420.xml.rels><?xml version="1.0" encoding="UTF-8" standalone="yes"?>
<Relationships xmlns="http://schemas.openxmlformats.org/package/2006/relationships"><Relationship Id="rId2" Type="http://schemas.openxmlformats.org/officeDocument/2006/relationships/slide" Target="../slides/slide420.xml"/><Relationship Id="rId1" Type="http://schemas.openxmlformats.org/officeDocument/2006/relationships/notesMaster" Target="../notesMasters/notesMaster1.xml"/></Relationships>
</file>

<file path=ppt/notesSlides/_rels/notesSlide421.xml.rels><?xml version="1.0" encoding="UTF-8" standalone="yes"?>
<Relationships xmlns="http://schemas.openxmlformats.org/package/2006/relationships"><Relationship Id="rId2" Type="http://schemas.openxmlformats.org/officeDocument/2006/relationships/slide" Target="../slides/slide421.xml"/><Relationship Id="rId1" Type="http://schemas.openxmlformats.org/officeDocument/2006/relationships/notesMaster" Target="../notesMasters/notesMaster1.xml"/></Relationships>
</file>

<file path=ppt/notesSlides/_rels/notesSlide422.xml.rels><?xml version="1.0" encoding="UTF-8" standalone="yes"?>
<Relationships xmlns="http://schemas.openxmlformats.org/package/2006/relationships"><Relationship Id="rId2" Type="http://schemas.openxmlformats.org/officeDocument/2006/relationships/slide" Target="../slides/slide422.xml"/><Relationship Id="rId1" Type="http://schemas.openxmlformats.org/officeDocument/2006/relationships/notesMaster" Target="../notesMasters/notesMaster1.xml"/></Relationships>
</file>

<file path=ppt/notesSlides/_rels/notesSlide423.xml.rels><?xml version="1.0" encoding="UTF-8" standalone="yes"?>
<Relationships xmlns="http://schemas.openxmlformats.org/package/2006/relationships"><Relationship Id="rId2" Type="http://schemas.openxmlformats.org/officeDocument/2006/relationships/slide" Target="../slides/slide423.xml"/><Relationship Id="rId1" Type="http://schemas.openxmlformats.org/officeDocument/2006/relationships/notesMaster" Target="../notesMasters/notesMaster1.xml"/></Relationships>
</file>

<file path=ppt/notesSlides/_rels/notesSlide424.xml.rels><?xml version="1.0" encoding="UTF-8" standalone="yes"?>
<Relationships xmlns="http://schemas.openxmlformats.org/package/2006/relationships"><Relationship Id="rId2" Type="http://schemas.openxmlformats.org/officeDocument/2006/relationships/slide" Target="../slides/slide424.xml"/><Relationship Id="rId1" Type="http://schemas.openxmlformats.org/officeDocument/2006/relationships/notesMaster" Target="../notesMasters/notesMaster1.xml"/></Relationships>
</file>

<file path=ppt/notesSlides/_rels/notesSlide425.xml.rels><?xml version="1.0" encoding="UTF-8" standalone="yes"?>
<Relationships xmlns="http://schemas.openxmlformats.org/package/2006/relationships"><Relationship Id="rId2" Type="http://schemas.openxmlformats.org/officeDocument/2006/relationships/slide" Target="../slides/slide425.xml"/><Relationship Id="rId1" Type="http://schemas.openxmlformats.org/officeDocument/2006/relationships/notesMaster" Target="../notesMasters/notesMaster1.xml"/></Relationships>
</file>

<file path=ppt/notesSlides/_rels/notesSlide426.xml.rels><?xml version="1.0" encoding="UTF-8" standalone="yes"?>
<Relationships xmlns="http://schemas.openxmlformats.org/package/2006/relationships"><Relationship Id="rId2" Type="http://schemas.openxmlformats.org/officeDocument/2006/relationships/slide" Target="../slides/slide426.xml"/><Relationship Id="rId1" Type="http://schemas.openxmlformats.org/officeDocument/2006/relationships/notesMaster" Target="../notesMasters/notesMaster1.xml"/></Relationships>
</file>

<file path=ppt/notesSlides/_rels/notesSlide427.xml.rels><?xml version="1.0" encoding="UTF-8" standalone="yes"?>
<Relationships xmlns="http://schemas.openxmlformats.org/package/2006/relationships"><Relationship Id="rId2" Type="http://schemas.openxmlformats.org/officeDocument/2006/relationships/slide" Target="../slides/slide427.xml"/><Relationship Id="rId1" Type="http://schemas.openxmlformats.org/officeDocument/2006/relationships/notesMaster" Target="../notesMasters/notesMaster1.xml"/></Relationships>
</file>

<file path=ppt/notesSlides/_rels/notesSlide428.xml.rels><?xml version="1.0" encoding="UTF-8" standalone="yes"?>
<Relationships xmlns="http://schemas.openxmlformats.org/package/2006/relationships"><Relationship Id="rId2" Type="http://schemas.openxmlformats.org/officeDocument/2006/relationships/slide" Target="../slides/slide428.xml"/><Relationship Id="rId1" Type="http://schemas.openxmlformats.org/officeDocument/2006/relationships/notesMaster" Target="../notesMasters/notesMaster1.xml"/></Relationships>
</file>

<file path=ppt/notesSlides/_rels/notesSlide429.xml.rels><?xml version="1.0" encoding="UTF-8" standalone="yes"?>
<Relationships xmlns="http://schemas.openxmlformats.org/package/2006/relationships"><Relationship Id="rId2" Type="http://schemas.openxmlformats.org/officeDocument/2006/relationships/slide" Target="../slides/slide429.xml"/><Relationship Id="rId1" Type="http://schemas.openxmlformats.org/officeDocument/2006/relationships/notesMaster" Target="../notesMasters/notesMaster1.xml"/></Relationships>
</file>

<file path=ppt/notesSlides/_rels/notesSlide430.xml.rels><?xml version="1.0" encoding="UTF-8" standalone="yes"?>
<Relationships xmlns="http://schemas.openxmlformats.org/package/2006/relationships"><Relationship Id="rId2" Type="http://schemas.openxmlformats.org/officeDocument/2006/relationships/slide" Target="../slides/slide430.xml"/><Relationship Id="rId1" Type="http://schemas.openxmlformats.org/officeDocument/2006/relationships/notesMaster" Target="../notesMasters/notesMaster1.xml"/></Relationships>
</file>

<file path=ppt/notesSlides/_rels/notesSlide431.xml.rels><?xml version="1.0" encoding="UTF-8" standalone="yes"?>
<Relationships xmlns="http://schemas.openxmlformats.org/package/2006/relationships"><Relationship Id="rId2" Type="http://schemas.openxmlformats.org/officeDocument/2006/relationships/slide" Target="../slides/slide431.xml"/><Relationship Id="rId1" Type="http://schemas.openxmlformats.org/officeDocument/2006/relationships/notesMaster" Target="../notesMasters/notesMaster1.xml"/></Relationships>
</file>

<file path=ppt/notesSlides/_rels/notesSlide432.xml.rels><?xml version="1.0" encoding="UTF-8" standalone="yes"?>
<Relationships xmlns="http://schemas.openxmlformats.org/package/2006/relationships"><Relationship Id="rId2" Type="http://schemas.openxmlformats.org/officeDocument/2006/relationships/slide" Target="../slides/slide432.xml"/><Relationship Id="rId1" Type="http://schemas.openxmlformats.org/officeDocument/2006/relationships/notesMaster" Target="../notesMasters/notesMaster1.xml"/></Relationships>
</file>

<file path=ppt/notesSlides/_rels/notesSlide433.xml.rels><?xml version="1.0" encoding="UTF-8" standalone="yes"?>
<Relationships xmlns="http://schemas.openxmlformats.org/package/2006/relationships"><Relationship Id="rId2" Type="http://schemas.openxmlformats.org/officeDocument/2006/relationships/slide" Target="../slides/slide433.xml"/><Relationship Id="rId1" Type="http://schemas.openxmlformats.org/officeDocument/2006/relationships/notesMaster" Target="../notesMasters/notesMaster1.xml"/></Relationships>
</file>

<file path=ppt/notesSlides/_rels/notesSlide434.xml.rels><?xml version="1.0" encoding="UTF-8" standalone="yes"?>
<Relationships xmlns="http://schemas.openxmlformats.org/package/2006/relationships"><Relationship Id="rId2" Type="http://schemas.openxmlformats.org/officeDocument/2006/relationships/slide" Target="../slides/slide434.xml"/><Relationship Id="rId1" Type="http://schemas.openxmlformats.org/officeDocument/2006/relationships/notesMaster" Target="../notesMasters/notesMaster1.xml"/></Relationships>
</file>

<file path=ppt/notesSlides/_rels/notesSlide435.xml.rels><?xml version="1.0" encoding="UTF-8" standalone="yes"?>
<Relationships xmlns="http://schemas.openxmlformats.org/package/2006/relationships"><Relationship Id="rId2" Type="http://schemas.openxmlformats.org/officeDocument/2006/relationships/slide" Target="../slides/slide435.xml"/><Relationship Id="rId1" Type="http://schemas.openxmlformats.org/officeDocument/2006/relationships/notesMaster" Target="../notesMasters/notesMaster1.xml"/></Relationships>
</file>

<file path=ppt/notesSlides/_rels/notesSlide436.xml.rels><?xml version="1.0" encoding="UTF-8" standalone="yes"?>
<Relationships xmlns="http://schemas.openxmlformats.org/package/2006/relationships"><Relationship Id="rId2" Type="http://schemas.openxmlformats.org/officeDocument/2006/relationships/slide" Target="../slides/slide436.xml"/><Relationship Id="rId1" Type="http://schemas.openxmlformats.org/officeDocument/2006/relationships/notesMaster" Target="../notesMasters/notesMaster1.xml"/></Relationships>
</file>

<file path=ppt/notesSlides/_rels/notesSlide437.xml.rels><?xml version="1.0" encoding="UTF-8" standalone="yes"?>
<Relationships xmlns="http://schemas.openxmlformats.org/package/2006/relationships"><Relationship Id="rId2" Type="http://schemas.openxmlformats.org/officeDocument/2006/relationships/slide" Target="../slides/slide437.xml"/><Relationship Id="rId1" Type="http://schemas.openxmlformats.org/officeDocument/2006/relationships/notesMaster" Target="../notesMasters/notesMaster1.xml"/></Relationships>
</file>

<file path=ppt/notesSlides/_rels/notesSlide438.xml.rels><?xml version="1.0" encoding="UTF-8" standalone="yes"?>
<Relationships xmlns="http://schemas.openxmlformats.org/package/2006/relationships"><Relationship Id="rId2" Type="http://schemas.openxmlformats.org/officeDocument/2006/relationships/slide" Target="../slides/slide438.xml"/><Relationship Id="rId1" Type="http://schemas.openxmlformats.org/officeDocument/2006/relationships/notesMaster" Target="../notesMasters/notesMaster1.xml"/></Relationships>
</file>

<file path=ppt/notesSlides/_rels/notesSlide439.xml.rels><?xml version="1.0" encoding="UTF-8" standalone="yes"?>
<Relationships xmlns="http://schemas.openxmlformats.org/package/2006/relationships"><Relationship Id="rId2" Type="http://schemas.openxmlformats.org/officeDocument/2006/relationships/slide" Target="../slides/slide439.xml"/><Relationship Id="rId1" Type="http://schemas.openxmlformats.org/officeDocument/2006/relationships/notesMaster" Target="../notesMasters/notesMaster1.xml"/></Relationships>
</file>

<file path=ppt/notesSlides/_rels/notesSlide440.xml.rels><?xml version="1.0" encoding="UTF-8" standalone="yes"?>
<Relationships xmlns="http://schemas.openxmlformats.org/package/2006/relationships"><Relationship Id="rId2" Type="http://schemas.openxmlformats.org/officeDocument/2006/relationships/slide" Target="../slides/slide440.xml"/><Relationship Id="rId1" Type="http://schemas.openxmlformats.org/officeDocument/2006/relationships/notesMaster" Target="../notesMasters/notesMaster1.xml"/></Relationships>
</file>

<file path=ppt/notesSlides/_rels/notesSlide441.xml.rels><?xml version="1.0" encoding="UTF-8" standalone="yes"?>
<Relationships xmlns="http://schemas.openxmlformats.org/package/2006/relationships"><Relationship Id="rId2" Type="http://schemas.openxmlformats.org/officeDocument/2006/relationships/slide" Target="../slides/slide441.xml"/><Relationship Id="rId1" Type="http://schemas.openxmlformats.org/officeDocument/2006/relationships/notesMaster" Target="../notesMasters/notesMaster1.xml"/></Relationships>
</file>

<file path=ppt/notesSlides/_rels/notesSlide442.xml.rels><?xml version="1.0" encoding="UTF-8" standalone="yes"?>
<Relationships xmlns="http://schemas.openxmlformats.org/package/2006/relationships"><Relationship Id="rId2" Type="http://schemas.openxmlformats.org/officeDocument/2006/relationships/slide" Target="../slides/slide442.xml"/><Relationship Id="rId1" Type="http://schemas.openxmlformats.org/officeDocument/2006/relationships/notesMaster" Target="../notesMasters/notesMaster1.xml"/></Relationships>
</file>

<file path=ppt/notesSlides/_rels/notesSlide443.xml.rels><?xml version="1.0" encoding="UTF-8" standalone="yes"?>
<Relationships xmlns="http://schemas.openxmlformats.org/package/2006/relationships"><Relationship Id="rId2" Type="http://schemas.openxmlformats.org/officeDocument/2006/relationships/slide" Target="../slides/slide443.xml"/><Relationship Id="rId1" Type="http://schemas.openxmlformats.org/officeDocument/2006/relationships/notesMaster" Target="../notesMasters/notesMaster1.xml"/></Relationships>
</file>

<file path=ppt/notesSlides/_rels/notesSlide444.xml.rels><?xml version="1.0" encoding="UTF-8" standalone="yes"?>
<Relationships xmlns="http://schemas.openxmlformats.org/package/2006/relationships"><Relationship Id="rId2" Type="http://schemas.openxmlformats.org/officeDocument/2006/relationships/slide" Target="../slides/slide444.xml"/><Relationship Id="rId1" Type="http://schemas.openxmlformats.org/officeDocument/2006/relationships/notesMaster" Target="../notesMasters/notesMaster1.xml"/></Relationships>
</file>

<file path=ppt/notesSlides/_rels/notesSlide445.xml.rels><?xml version="1.0" encoding="UTF-8" standalone="yes"?>
<Relationships xmlns="http://schemas.openxmlformats.org/package/2006/relationships"><Relationship Id="rId2" Type="http://schemas.openxmlformats.org/officeDocument/2006/relationships/slide" Target="../slides/slide445.xml"/><Relationship Id="rId1" Type="http://schemas.openxmlformats.org/officeDocument/2006/relationships/notesMaster" Target="../notesMasters/notesMaster1.xml"/></Relationships>
</file>

<file path=ppt/notesSlides/_rels/notesSlide446.xml.rels><?xml version="1.0" encoding="UTF-8" standalone="yes"?>
<Relationships xmlns="http://schemas.openxmlformats.org/package/2006/relationships"><Relationship Id="rId2" Type="http://schemas.openxmlformats.org/officeDocument/2006/relationships/slide" Target="../slides/slide446.xml"/><Relationship Id="rId1" Type="http://schemas.openxmlformats.org/officeDocument/2006/relationships/notesMaster" Target="../notesMasters/notesMaster1.xml"/></Relationships>
</file>

<file path=ppt/notesSlides/_rels/notesSlide447.xml.rels><?xml version="1.0" encoding="UTF-8" standalone="yes"?>
<Relationships xmlns="http://schemas.openxmlformats.org/package/2006/relationships"><Relationship Id="rId2" Type="http://schemas.openxmlformats.org/officeDocument/2006/relationships/slide" Target="../slides/slide447.xml"/><Relationship Id="rId1" Type="http://schemas.openxmlformats.org/officeDocument/2006/relationships/notesMaster" Target="../notesMasters/notesMaster1.xml"/></Relationships>
</file>

<file path=ppt/notesSlides/_rels/notesSlide448.xml.rels><?xml version="1.0" encoding="UTF-8" standalone="yes"?>
<Relationships xmlns="http://schemas.openxmlformats.org/package/2006/relationships"><Relationship Id="rId2" Type="http://schemas.openxmlformats.org/officeDocument/2006/relationships/slide" Target="../slides/slide448.xml"/><Relationship Id="rId1" Type="http://schemas.openxmlformats.org/officeDocument/2006/relationships/notesMaster" Target="../notesMasters/notesMaster1.xml"/></Relationships>
</file>

<file path=ppt/notesSlides/_rels/notesSlide449.xml.rels><?xml version="1.0" encoding="UTF-8" standalone="yes"?>
<Relationships xmlns="http://schemas.openxmlformats.org/package/2006/relationships"><Relationship Id="rId2" Type="http://schemas.openxmlformats.org/officeDocument/2006/relationships/slide" Target="../slides/slide449.xml"/><Relationship Id="rId1" Type="http://schemas.openxmlformats.org/officeDocument/2006/relationships/notesMaster" Target="../notesMasters/notesMaster1.xml"/></Relationships>
</file>

<file path=ppt/notesSlides/_rels/notesSlide450.xml.rels><?xml version="1.0" encoding="UTF-8" standalone="yes"?>
<Relationships xmlns="http://schemas.openxmlformats.org/package/2006/relationships"><Relationship Id="rId2" Type="http://schemas.openxmlformats.org/officeDocument/2006/relationships/slide" Target="../slides/slide450.xml"/><Relationship Id="rId1" Type="http://schemas.openxmlformats.org/officeDocument/2006/relationships/notesMaster" Target="../notesMasters/notesMaster1.xml"/></Relationships>
</file>

<file path=ppt/notesSlides/_rels/notesSlide451.xml.rels><?xml version="1.0" encoding="UTF-8" standalone="yes"?>
<Relationships xmlns="http://schemas.openxmlformats.org/package/2006/relationships"><Relationship Id="rId2" Type="http://schemas.openxmlformats.org/officeDocument/2006/relationships/slide" Target="../slides/slide451.xml"/><Relationship Id="rId1" Type="http://schemas.openxmlformats.org/officeDocument/2006/relationships/notesMaster" Target="../notesMasters/notesMaster1.xml"/></Relationships>
</file>

<file path=ppt/notesSlides/_rels/notesSlide452.xml.rels><?xml version="1.0" encoding="UTF-8" standalone="yes"?>
<Relationships xmlns="http://schemas.openxmlformats.org/package/2006/relationships"><Relationship Id="rId2" Type="http://schemas.openxmlformats.org/officeDocument/2006/relationships/slide" Target="../slides/slide452.xml"/><Relationship Id="rId1" Type="http://schemas.openxmlformats.org/officeDocument/2006/relationships/notesMaster" Target="../notesMasters/notesMaster1.xml"/></Relationships>
</file>

<file path=ppt/notesSlides/_rels/notesSlide453.xml.rels><?xml version="1.0" encoding="UTF-8" standalone="yes"?>
<Relationships xmlns="http://schemas.openxmlformats.org/package/2006/relationships"><Relationship Id="rId2" Type="http://schemas.openxmlformats.org/officeDocument/2006/relationships/slide" Target="../slides/slide453.xml"/><Relationship Id="rId1" Type="http://schemas.openxmlformats.org/officeDocument/2006/relationships/notesMaster" Target="../notesMasters/notesMaster1.xml"/></Relationships>
</file>

<file path=ppt/notesSlides/_rels/notesSlide454.xml.rels><?xml version="1.0" encoding="UTF-8" standalone="yes"?>
<Relationships xmlns="http://schemas.openxmlformats.org/package/2006/relationships"><Relationship Id="rId2" Type="http://schemas.openxmlformats.org/officeDocument/2006/relationships/slide" Target="../slides/slide454.xml"/><Relationship Id="rId1" Type="http://schemas.openxmlformats.org/officeDocument/2006/relationships/notesMaster" Target="../notesMasters/notesMaster1.xml"/></Relationships>
</file>

<file path=ppt/notesSlides/_rels/notesSlide455.xml.rels><?xml version="1.0" encoding="UTF-8" standalone="yes"?>
<Relationships xmlns="http://schemas.openxmlformats.org/package/2006/relationships"><Relationship Id="rId2" Type="http://schemas.openxmlformats.org/officeDocument/2006/relationships/slide" Target="../slides/slide455.xml"/><Relationship Id="rId1" Type="http://schemas.openxmlformats.org/officeDocument/2006/relationships/notesMaster" Target="../notesMasters/notesMaster1.xml"/></Relationships>
</file>

<file path=ppt/notesSlides/_rels/notesSlide456.xml.rels><?xml version="1.0" encoding="UTF-8" standalone="yes"?>
<Relationships xmlns="http://schemas.openxmlformats.org/package/2006/relationships"><Relationship Id="rId2" Type="http://schemas.openxmlformats.org/officeDocument/2006/relationships/slide" Target="../slides/slide456.xml"/><Relationship Id="rId1" Type="http://schemas.openxmlformats.org/officeDocument/2006/relationships/notesMaster" Target="../notesMasters/notesMaster1.xml"/></Relationships>
</file>

<file path=ppt/notesSlides/_rels/notesSlide457.xml.rels><?xml version="1.0" encoding="UTF-8" standalone="yes"?>
<Relationships xmlns="http://schemas.openxmlformats.org/package/2006/relationships"><Relationship Id="rId2" Type="http://schemas.openxmlformats.org/officeDocument/2006/relationships/slide" Target="../slides/slide457.xml"/><Relationship Id="rId1" Type="http://schemas.openxmlformats.org/officeDocument/2006/relationships/notesMaster" Target="../notesMasters/notesMaster1.xml"/></Relationships>
</file>

<file path=ppt/notesSlides/_rels/notesSlide458.xml.rels><?xml version="1.0" encoding="UTF-8" standalone="yes"?>
<Relationships xmlns="http://schemas.openxmlformats.org/package/2006/relationships"><Relationship Id="rId2" Type="http://schemas.openxmlformats.org/officeDocument/2006/relationships/slide" Target="../slides/slide458.xml"/><Relationship Id="rId1" Type="http://schemas.openxmlformats.org/officeDocument/2006/relationships/notesMaster" Target="../notesMasters/notesMaster1.xml"/></Relationships>
</file>

<file path=ppt/notesSlides/_rels/notesSlide459.xml.rels><?xml version="1.0" encoding="UTF-8" standalone="yes"?>
<Relationships xmlns="http://schemas.openxmlformats.org/package/2006/relationships"><Relationship Id="rId2" Type="http://schemas.openxmlformats.org/officeDocument/2006/relationships/slide" Target="../slides/slide459.xml"/><Relationship Id="rId1" Type="http://schemas.openxmlformats.org/officeDocument/2006/relationships/notesMaster" Target="../notesMasters/notesMaster1.xml"/></Relationships>
</file>

<file path=ppt/notesSlides/_rels/notesSlide460.xml.rels><?xml version="1.0" encoding="UTF-8" standalone="yes"?>
<Relationships xmlns="http://schemas.openxmlformats.org/package/2006/relationships"><Relationship Id="rId2" Type="http://schemas.openxmlformats.org/officeDocument/2006/relationships/slide" Target="../slides/slide460.xml"/><Relationship Id="rId1" Type="http://schemas.openxmlformats.org/officeDocument/2006/relationships/notesMaster" Target="../notesMasters/notesMaster1.xml"/></Relationships>
</file>

<file path=ppt/notesSlides/_rels/notesSlide461.xml.rels><?xml version="1.0" encoding="UTF-8" standalone="yes"?>
<Relationships xmlns="http://schemas.openxmlformats.org/package/2006/relationships"><Relationship Id="rId2" Type="http://schemas.openxmlformats.org/officeDocument/2006/relationships/slide" Target="../slides/slide461.xml"/><Relationship Id="rId1" Type="http://schemas.openxmlformats.org/officeDocument/2006/relationships/notesMaster" Target="../notesMasters/notesMaster1.xml"/></Relationships>
</file>

<file path=ppt/notesSlides/_rels/notesSlide462.xml.rels><?xml version="1.0" encoding="UTF-8" standalone="yes"?>
<Relationships xmlns="http://schemas.openxmlformats.org/package/2006/relationships"><Relationship Id="rId2" Type="http://schemas.openxmlformats.org/officeDocument/2006/relationships/slide" Target="../slides/slide462.xml"/><Relationship Id="rId1" Type="http://schemas.openxmlformats.org/officeDocument/2006/relationships/notesMaster" Target="../notesMasters/notesMaster1.xml"/></Relationships>
</file>

<file path=ppt/notesSlides/_rels/notesSlide463.xml.rels><?xml version="1.0" encoding="UTF-8" standalone="yes"?>
<Relationships xmlns="http://schemas.openxmlformats.org/package/2006/relationships"><Relationship Id="rId2" Type="http://schemas.openxmlformats.org/officeDocument/2006/relationships/slide" Target="../slides/slide463.xml"/><Relationship Id="rId1" Type="http://schemas.openxmlformats.org/officeDocument/2006/relationships/notesMaster" Target="../notesMasters/notesMaster1.xml"/></Relationships>
</file>

<file path=ppt/notesSlides/_rels/notesSlide464.xml.rels><?xml version="1.0" encoding="UTF-8" standalone="yes"?>
<Relationships xmlns="http://schemas.openxmlformats.org/package/2006/relationships"><Relationship Id="rId2" Type="http://schemas.openxmlformats.org/officeDocument/2006/relationships/slide" Target="../slides/slide464.xml"/><Relationship Id="rId1" Type="http://schemas.openxmlformats.org/officeDocument/2006/relationships/notesMaster" Target="../notesMasters/notesMaster1.xml"/></Relationships>
</file>

<file path=ppt/notesSlides/_rels/notesSlide465.xml.rels><?xml version="1.0" encoding="UTF-8" standalone="yes"?>
<Relationships xmlns="http://schemas.openxmlformats.org/package/2006/relationships"><Relationship Id="rId2" Type="http://schemas.openxmlformats.org/officeDocument/2006/relationships/slide" Target="../slides/slide465.xml"/><Relationship Id="rId1" Type="http://schemas.openxmlformats.org/officeDocument/2006/relationships/notesMaster" Target="../notesMasters/notesMaster1.xml"/></Relationships>
</file>

<file path=ppt/notesSlides/_rels/notesSlide466.xml.rels><?xml version="1.0" encoding="UTF-8" standalone="yes"?>
<Relationships xmlns="http://schemas.openxmlformats.org/package/2006/relationships"><Relationship Id="rId2" Type="http://schemas.openxmlformats.org/officeDocument/2006/relationships/slide" Target="../slides/slide466.xml"/><Relationship Id="rId1" Type="http://schemas.openxmlformats.org/officeDocument/2006/relationships/notesMaster" Target="../notesMasters/notesMaster1.xml"/></Relationships>
</file>

<file path=ppt/notesSlides/_rels/notesSlide467.xml.rels><?xml version="1.0" encoding="UTF-8" standalone="yes"?>
<Relationships xmlns="http://schemas.openxmlformats.org/package/2006/relationships"><Relationship Id="rId2" Type="http://schemas.openxmlformats.org/officeDocument/2006/relationships/slide" Target="../slides/slide467.xml"/><Relationship Id="rId1" Type="http://schemas.openxmlformats.org/officeDocument/2006/relationships/notesMaster" Target="../notesMasters/notesMaster1.xml"/></Relationships>
</file>

<file path=ppt/notesSlides/_rels/notesSlide468.xml.rels><?xml version="1.0" encoding="UTF-8" standalone="yes"?>
<Relationships xmlns="http://schemas.openxmlformats.org/package/2006/relationships"><Relationship Id="rId2" Type="http://schemas.openxmlformats.org/officeDocument/2006/relationships/slide" Target="../slides/slide468.xml"/><Relationship Id="rId1" Type="http://schemas.openxmlformats.org/officeDocument/2006/relationships/notesMaster" Target="../notesMasters/notesMaster1.xml"/></Relationships>
</file>

<file path=ppt/notesSlides/_rels/notesSlide469.xml.rels><?xml version="1.0" encoding="UTF-8" standalone="yes"?>
<Relationships xmlns="http://schemas.openxmlformats.org/package/2006/relationships"><Relationship Id="rId2" Type="http://schemas.openxmlformats.org/officeDocument/2006/relationships/slide" Target="../slides/slide469.xml"/><Relationship Id="rId1" Type="http://schemas.openxmlformats.org/officeDocument/2006/relationships/notesMaster" Target="../notesMasters/notesMaster1.xml"/></Relationships>
</file>

<file path=ppt/notesSlides/_rels/notesSlide470.xml.rels><?xml version="1.0" encoding="UTF-8" standalone="yes"?>
<Relationships xmlns="http://schemas.openxmlformats.org/package/2006/relationships"><Relationship Id="rId2" Type="http://schemas.openxmlformats.org/officeDocument/2006/relationships/slide" Target="../slides/slide470.xml"/><Relationship Id="rId1" Type="http://schemas.openxmlformats.org/officeDocument/2006/relationships/notesMaster" Target="../notesMasters/notesMaster1.xml"/></Relationships>
</file>

<file path=ppt/notesSlides/_rels/notesSlide471.xml.rels><?xml version="1.0" encoding="UTF-8" standalone="yes"?>
<Relationships xmlns="http://schemas.openxmlformats.org/package/2006/relationships"><Relationship Id="rId2" Type="http://schemas.openxmlformats.org/officeDocument/2006/relationships/slide" Target="../slides/slide471.xml"/><Relationship Id="rId1" Type="http://schemas.openxmlformats.org/officeDocument/2006/relationships/notesMaster" Target="../notesMasters/notesMaster1.xml"/></Relationships>
</file>

<file path=ppt/notesSlides/_rels/notesSlide472.xml.rels><?xml version="1.0" encoding="UTF-8" standalone="yes"?>
<Relationships xmlns="http://schemas.openxmlformats.org/package/2006/relationships"><Relationship Id="rId2" Type="http://schemas.openxmlformats.org/officeDocument/2006/relationships/slide" Target="../slides/slide472.xml"/><Relationship Id="rId1" Type="http://schemas.openxmlformats.org/officeDocument/2006/relationships/notesMaster" Target="../notesMasters/notesMaster1.xml"/></Relationships>
</file>

<file path=ppt/notesSlides/_rels/notesSlide473.xml.rels><?xml version="1.0" encoding="UTF-8" standalone="yes"?>
<Relationships xmlns="http://schemas.openxmlformats.org/package/2006/relationships"><Relationship Id="rId2" Type="http://schemas.openxmlformats.org/officeDocument/2006/relationships/slide" Target="../slides/slide473.xml"/><Relationship Id="rId1" Type="http://schemas.openxmlformats.org/officeDocument/2006/relationships/notesMaster" Target="../notesMasters/notesMaster1.xml"/></Relationships>
</file>

<file path=ppt/notesSlides/_rels/notesSlide474.xml.rels><?xml version="1.0" encoding="UTF-8" standalone="yes"?>
<Relationships xmlns="http://schemas.openxmlformats.org/package/2006/relationships"><Relationship Id="rId2" Type="http://schemas.openxmlformats.org/officeDocument/2006/relationships/slide" Target="../slides/slide474.xml"/><Relationship Id="rId1" Type="http://schemas.openxmlformats.org/officeDocument/2006/relationships/notesMaster" Target="../notesMasters/notesMaster1.xml"/></Relationships>
</file>

<file path=ppt/notesSlides/_rels/notesSlide475.xml.rels><?xml version="1.0" encoding="UTF-8" standalone="yes"?>
<Relationships xmlns="http://schemas.openxmlformats.org/package/2006/relationships"><Relationship Id="rId2" Type="http://schemas.openxmlformats.org/officeDocument/2006/relationships/slide" Target="../slides/slide475.xml"/><Relationship Id="rId1" Type="http://schemas.openxmlformats.org/officeDocument/2006/relationships/notesMaster" Target="../notesMasters/notesMaster1.xml"/></Relationships>
</file>

<file path=ppt/notesSlides/_rels/notesSlide476.xml.rels><?xml version="1.0" encoding="UTF-8" standalone="yes"?>
<Relationships xmlns="http://schemas.openxmlformats.org/package/2006/relationships"><Relationship Id="rId2" Type="http://schemas.openxmlformats.org/officeDocument/2006/relationships/slide" Target="../slides/slide476.xml"/><Relationship Id="rId1" Type="http://schemas.openxmlformats.org/officeDocument/2006/relationships/notesMaster" Target="../notesMasters/notesMaster1.xml"/></Relationships>
</file>

<file path=ppt/notesSlides/_rels/notesSlide477.xml.rels><?xml version="1.0" encoding="UTF-8" standalone="yes"?>
<Relationships xmlns="http://schemas.openxmlformats.org/package/2006/relationships"><Relationship Id="rId2" Type="http://schemas.openxmlformats.org/officeDocument/2006/relationships/slide" Target="../slides/slide477.xml"/><Relationship Id="rId1" Type="http://schemas.openxmlformats.org/officeDocument/2006/relationships/notesMaster" Target="../notesMasters/notesMaster1.xml"/></Relationships>
</file>

<file path=ppt/notesSlides/_rels/notesSlide478.xml.rels><?xml version="1.0" encoding="UTF-8" standalone="yes"?>
<Relationships xmlns="http://schemas.openxmlformats.org/package/2006/relationships"><Relationship Id="rId2" Type="http://schemas.openxmlformats.org/officeDocument/2006/relationships/slide" Target="../slides/slide478.xml"/><Relationship Id="rId1" Type="http://schemas.openxmlformats.org/officeDocument/2006/relationships/notesMaster" Target="../notesMasters/notesMaster1.xml"/></Relationships>
</file>

<file path=ppt/notesSlides/_rels/notesSlide479.xml.rels><?xml version="1.0" encoding="UTF-8" standalone="yes"?>
<Relationships xmlns="http://schemas.openxmlformats.org/package/2006/relationships"><Relationship Id="rId2" Type="http://schemas.openxmlformats.org/officeDocument/2006/relationships/slide" Target="../slides/slide479.xml"/><Relationship Id="rId1" Type="http://schemas.openxmlformats.org/officeDocument/2006/relationships/notesMaster" Target="../notesMasters/notesMaster1.xml"/></Relationships>
</file>

<file path=ppt/notesSlides/_rels/notesSlide480.xml.rels><?xml version="1.0" encoding="UTF-8" standalone="yes"?>
<Relationships xmlns="http://schemas.openxmlformats.org/package/2006/relationships"><Relationship Id="rId2" Type="http://schemas.openxmlformats.org/officeDocument/2006/relationships/slide" Target="../slides/slide480.xml"/><Relationship Id="rId1" Type="http://schemas.openxmlformats.org/officeDocument/2006/relationships/notesMaster" Target="../notesMasters/notesMaster1.xml"/></Relationships>
</file>

<file path=ppt/notesSlides/_rels/notesSlide481.xml.rels><?xml version="1.0" encoding="UTF-8" standalone="yes"?>
<Relationships xmlns="http://schemas.openxmlformats.org/package/2006/relationships"><Relationship Id="rId2" Type="http://schemas.openxmlformats.org/officeDocument/2006/relationships/slide" Target="../slides/slide481.xml"/><Relationship Id="rId1" Type="http://schemas.openxmlformats.org/officeDocument/2006/relationships/notesMaster" Target="../notesMasters/notesMaster1.xml"/></Relationships>
</file>

<file path=ppt/notesSlides/_rels/notesSlide482.xml.rels><?xml version="1.0" encoding="UTF-8" standalone="yes"?>
<Relationships xmlns="http://schemas.openxmlformats.org/package/2006/relationships"><Relationship Id="rId2" Type="http://schemas.openxmlformats.org/officeDocument/2006/relationships/slide" Target="../slides/slide482.xml"/><Relationship Id="rId1" Type="http://schemas.openxmlformats.org/officeDocument/2006/relationships/notesMaster" Target="../notesMasters/notesMaster1.xml"/></Relationships>
</file>

<file path=ppt/notesSlides/_rels/notesSlide483.xml.rels><?xml version="1.0" encoding="UTF-8" standalone="yes"?>
<Relationships xmlns="http://schemas.openxmlformats.org/package/2006/relationships"><Relationship Id="rId2" Type="http://schemas.openxmlformats.org/officeDocument/2006/relationships/slide" Target="../slides/slide483.xml"/><Relationship Id="rId1" Type="http://schemas.openxmlformats.org/officeDocument/2006/relationships/notesMaster" Target="../notesMasters/notesMaster1.xml"/></Relationships>
</file>

<file path=ppt/notesSlides/_rels/notesSlide484.xml.rels><?xml version="1.0" encoding="UTF-8" standalone="yes"?>
<Relationships xmlns="http://schemas.openxmlformats.org/package/2006/relationships"><Relationship Id="rId2" Type="http://schemas.openxmlformats.org/officeDocument/2006/relationships/slide" Target="../slides/slide484.xml"/><Relationship Id="rId1" Type="http://schemas.openxmlformats.org/officeDocument/2006/relationships/notesMaster" Target="../notesMasters/notesMaster1.xml"/></Relationships>
</file>

<file path=ppt/notesSlides/_rels/notesSlide485.xml.rels><?xml version="1.0" encoding="UTF-8" standalone="yes"?>
<Relationships xmlns="http://schemas.openxmlformats.org/package/2006/relationships"><Relationship Id="rId2" Type="http://schemas.openxmlformats.org/officeDocument/2006/relationships/slide" Target="../slides/slide485.xml"/><Relationship Id="rId1" Type="http://schemas.openxmlformats.org/officeDocument/2006/relationships/notesMaster" Target="../notesMasters/notesMaster1.xml"/></Relationships>
</file>

<file path=ppt/notesSlides/_rels/notesSlide486.xml.rels><?xml version="1.0" encoding="UTF-8" standalone="yes"?>
<Relationships xmlns="http://schemas.openxmlformats.org/package/2006/relationships"><Relationship Id="rId2" Type="http://schemas.openxmlformats.org/officeDocument/2006/relationships/slide" Target="../slides/slide486.xml"/><Relationship Id="rId1" Type="http://schemas.openxmlformats.org/officeDocument/2006/relationships/notesMaster" Target="../notesMasters/notesMaster1.xml"/></Relationships>
</file>

<file path=ppt/notesSlides/_rels/notesSlide487.xml.rels><?xml version="1.0" encoding="UTF-8" standalone="yes"?>
<Relationships xmlns="http://schemas.openxmlformats.org/package/2006/relationships"><Relationship Id="rId2" Type="http://schemas.openxmlformats.org/officeDocument/2006/relationships/slide" Target="../slides/slide487.xml"/><Relationship Id="rId1" Type="http://schemas.openxmlformats.org/officeDocument/2006/relationships/notesMaster" Target="../notesMasters/notesMaster1.xml"/></Relationships>
</file>

<file path=ppt/notesSlides/_rels/notesSlide488.xml.rels><?xml version="1.0" encoding="UTF-8" standalone="yes"?>
<Relationships xmlns="http://schemas.openxmlformats.org/package/2006/relationships"><Relationship Id="rId2" Type="http://schemas.openxmlformats.org/officeDocument/2006/relationships/slide" Target="../slides/slide488.xml"/><Relationship Id="rId1" Type="http://schemas.openxmlformats.org/officeDocument/2006/relationships/notesMaster" Target="../notesMasters/notesMaster1.xml"/></Relationships>
</file>

<file path=ppt/notesSlides/_rels/notesSlide489.xml.rels><?xml version="1.0" encoding="UTF-8" standalone="yes"?>
<Relationships xmlns="http://schemas.openxmlformats.org/package/2006/relationships"><Relationship Id="rId2" Type="http://schemas.openxmlformats.org/officeDocument/2006/relationships/slide" Target="../slides/slide489.xml"/><Relationship Id="rId1" Type="http://schemas.openxmlformats.org/officeDocument/2006/relationships/notesMaster" Target="../notesMasters/notesMaster1.xml"/></Relationships>
</file>

<file path=ppt/notesSlides/_rels/notesSlide490.xml.rels><?xml version="1.0" encoding="UTF-8" standalone="yes"?>
<Relationships xmlns="http://schemas.openxmlformats.org/package/2006/relationships"><Relationship Id="rId2" Type="http://schemas.openxmlformats.org/officeDocument/2006/relationships/slide" Target="../slides/slide490.xml"/><Relationship Id="rId1" Type="http://schemas.openxmlformats.org/officeDocument/2006/relationships/notesMaster" Target="../notesMasters/notesMaster1.xml"/></Relationships>
</file>

<file path=ppt/notesSlides/_rels/notesSlide491.xml.rels><?xml version="1.0" encoding="UTF-8" standalone="yes"?>
<Relationships xmlns="http://schemas.openxmlformats.org/package/2006/relationships"><Relationship Id="rId2" Type="http://schemas.openxmlformats.org/officeDocument/2006/relationships/slide" Target="../slides/slide491.xml"/><Relationship Id="rId1" Type="http://schemas.openxmlformats.org/officeDocument/2006/relationships/notesMaster" Target="../notesMasters/notesMaster1.xml"/></Relationships>
</file>

<file path=ppt/notesSlides/_rels/notesSlide492.xml.rels><?xml version="1.0" encoding="UTF-8" standalone="yes"?>
<Relationships xmlns="http://schemas.openxmlformats.org/package/2006/relationships"><Relationship Id="rId2" Type="http://schemas.openxmlformats.org/officeDocument/2006/relationships/slide" Target="../slides/slide492.xml"/><Relationship Id="rId1" Type="http://schemas.openxmlformats.org/officeDocument/2006/relationships/notesMaster" Target="../notesMasters/notesMaster1.xml"/></Relationships>
</file>

<file path=ppt/notesSlides/_rels/notesSlide493.xml.rels><?xml version="1.0" encoding="UTF-8" standalone="yes"?>
<Relationships xmlns="http://schemas.openxmlformats.org/package/2006/relationships"><Relationship Id="rId2" Type="http://schemas.openxmlformats.org/officeDocument/2006/relationships/slide" Target="../slides/slide493.xml"/><Relationship Id="rId1" Type="http://schemas.openxmlformats.org/officeDocument/2006/relationships/notesMaster" Target="../notesMasters/notesMaster1.xml"/></Relationships>
</file>

<file path=ppt/notesSlides/_rels/notesSlide494.xml.rels><?xml version="1.0" encoding="UTF-8" standalone="yes"?>
<Relationships xmlns="http://schemas.openxmlformats.org/package/2006/relationships"><Relationship Id="rId2" Type="http://schemas.openxmlformats.org/officeDocument/2006/relationships/slide" Target="../slides/slide494.xml"/><Relationship Id="rId1" Type="http://schemas.openxmlformats.org/officeDocument/2006/relationships/notesMaster" Target="../notesMasters/notesMaster1.xml"/></Relationships>
</file>

<file path=ppt/notesSlides/_rels/notesSlide495.xml.rels><?xml version="1.0" encoding="UTF-8" standalone="yes"?>
<Relationships xmlns="http://schemas.openxmlformats.org/package/2006/relationships"><Relationship Id="rId2" Type="http://schemas.openxmlformats.org/officeDocument/2006/relationships/slide" Target="../slides/slide495.xml"/><Relationship Id="rId1" Type="http://schemas.openxmlformats.org/officeDocument/2006/relationships/notesMaster" Target="../notesMasters/notesMaster1.xml"/></Relationships>
</file>

<file path=ppt/notesSlides/_rels/notesSlide496.xml.rels><?xml version="1.0" encoding="UTF-8" standalone="yes"?>
<Relationships xmlns="http://schemas.openxmlformats.org/package/2006/relationships"><Relationship Id="rId2" Type="http://schemas.openxmlformats.org/officeDocument/2006/relationships/slide" Target="../slides/slide496.xml"/><Relationship Id="rId1" Type="http://schemas.openxmlformats.org/officeDocument/2006/relationships/notesMaster" Target="../notesMasters/notesMaster1.xml"/></Relationships>
</file>

<file path=ppt/notesSlides/_rels/notesSlide497.xml.rels><?xml version="1.0" encoding="UTF-8" standalone="yes"?>
<Relationships xmlns="http://schemas.openxmlformats.org/package/2006/relationships"><Relationship Id="rId2" Type="http://schemas.openxmlformats.org/officeDocument/2006/relationships/slide" Target="../slides/slide497.xml"/><Relationship Id="rId1" Type="http://schemas.openxmlformats.org/officeDocument/2006/relationships/notesMaster" Target="../notesMasters/notesMaster1.xml"/></Relationships>
</file>

<file path=ppt/notesSlides/_rels/notesSlide498.xml.rels><?xml version="1.0" encoding="UTF-8" standalone="yes"?>
<Relationships xmlns="http://schemas.openxmlformats.org/package/2006/relationships"><Relationship Id="rId2" Type="http://schemas.openxmlformats.org/officeDocument/2006/relationships/slide" Target="../slides/slide498.xml"/><Relationship Id="rId1" Type="http://schemas.openxmlformats.org/officeDocument/2006/relationships/notesMaster" Target="../notesMasters/notesMaster1.xml"/></Relationships>
</file>

<file path=ppt/notesSlides/_rels/notesSlide499.xml.rels><?xml version="1.0" encoding="UTF-8" standalone="yes"?>
<Relationships xmlns="http://schemas.openxmlformats.org/package/2006/relationships"><Relationship Id="rId2" Type="http://schemas.openxmlformats.org/officeDocument/2006/relationships/slide" Target="../slides/slide499.xml"/><Relationship Id="rId1" Type="http://schemas.openxmlformats.org/officeDocument/2006/relationships/notesMaster" Target="../notesMasters/notesMaster1.xml"/></Relationships>
</file>

<file path=ppt/notesSlides/_rels/notesSlide500.xml.rels><?xml version="1.0" encoding="UTF-8" standalone="yes"?>
<Relationships xmlns="http://schemas.openxmlformats.org/package/2006/relationships"><Relationship Id="rId2" Type="http://schemas.openxmlformats.org/officeDocument/2006/relationships/slide" Target="../slides/slide500.xml"/><Relationship Id="rId1" Type="http://schemas.openxmlformats.org/officeDocument/2006/relationships/notesMaster" Target="../notesMasters/notesMaster1.xml"/></Relationships>
</file>

<file path=ppt/notesSlides/_rels/notesSlide501.xml.rels><?xml version="1.0" encoding="UTF-8" standalone="yes"?>
<Relationships xmlns="http://schemas.openxmlformats.org/package/2006/relationships"><Relationship Id="rId2" Type="http://schemas.openxmlformats.org/officeDocument/2006/relationships/slide" Target="../slides/slide501.xml"/><Relationship Id="rId1" Type="http://schemas.openxmlformats.org/officeDocument/2006/relationships/notesMaster" Target="../notesMasters/notesMaster1.xml"/></Relationships>
</file>

<file path=ppt/notesSlides/_rels/notesSlide502.xml.rels><?xml version="1.0" encoding="UTF-8" standalone="yes"?>
<Relationships xmlns="http://schemas.openxmlformats.org/package/2006/relationships"><Relationship Id="rId2" Type="http://schemas.openxmlformats.org/officeDocument/2006/relationships/slide" Target="../slides/slide502.xml"/><Relationship Id="rId1" Type="http://schemas.openxmlformats.org/officeDocument/2006/relationships/notesMaster" Target="../notesMasters/notesMaster1.xml"/></Relationships>
</file>

<file path=ppt/notesSlides/_rels/notesSlide503.xml.rels><?xml version="1.0" encoding="UTF-8" standalone="yes"?>
<Relationships xmlns="http://schemas.openxmlformats.org/package/2006/relationships"><Relationship Id="rId2" Type="http://schemas.openxmlformats.org/officeDocument/2006/relationships/slide" Target="../slides/slide503.xml"/><Relationship Id="rId1" Type="http://schemas.openxmlformats.org/officeDocument/2006/relationships/notesMaster" Target="../notesMasters/notesMaster1.xml"/></Relationships>
</file>

<file path=ppt/notesSlides/_rels/notesSlide504.xml.rels><?xml version="1.0" encoding="UTF-8" standalone="yes"?>
<Relationships xmlns="http://schemas.openxmlformats.org/package/2006/relationships"><Relationship Id="rId2" Type="http://schemas.openxmlformats.org/officeDocument/2006/relationships/slide" Target="../slides/slide504.xml"/><Relationship Id="rId1" Type="http://schemas.openxmlformats.org/officeDocument/2006/relationships/notesMaster" Target="../notesMasters/notesMaster1.xml"/></Relationships>
</file>

<file path=ppt/notesSlides/_rels/notesSlide505.xml.rels><?xml version="1.0" encoding="UTF-8" standalone="yes"?>
<Relationships xmlns="http://schemas.openxmlformats.org/package/2006/relationships"><Relationship Id="rId2" Type="http://schemas.openxmlformats.org/officeDocument/2006/relationships/slide" Target="../slides/slide505.xml"/><Relationship Id="rId1" Type="http://schemas.openxmlformats.org/officeDocument/2006/relationships/notesMaster" Target="../notesMasters/notesMaster1.xml"/></Relationships>
</file>

<file path=ppt/notesSlides/_rels/notesSlide506.xml.rels><?xml version="1.0" encoding="UTF-8" standalone="yes"?>
<Relationships xmlns="http://schemas.openxmlformats.org/package/2006/relationships"><Relationship Id="rId2" Type="http://schemas.openxmlformats.org/officeDocument/2006/relationships/slide" Target="../slides/slide506.xml"/><Relationship Id="rId1" Type="http://schemas.openxmlformats.org/officeDocument/2006/relationships/notesMaster" Target="../notesMasters/notesMaster1.xml"/></Relationships>
</file>

<file path=ppt/notesSlides/_rels/notesSlide507.xml.rels><?xml version="1.0" encoding="UTF-8" standalone="yes"?>
<Relationships xmlns="http://schemas.openxmlformats.org/package/2006/relationships"><Relationship Id="rId2" Type="http://schemas.openxmlformats.org/officeDocument/2006/relationships/slide" Target="../slides/slide507.xml"/><Relationship Id="rId1" Type="http://schemas.openxmlformats.org/officeDocument/2006/relationships/notesMaster" Target="../notesMasters/notesMaster1.xml"/></Relationships>
</file>

<file path=ppt/notesSlides/_rels/notesSlide508.xml.rels><?xml version="1.0" encoding="UTF-8" standalone="yes"?>
<Relationships xmlns="http://schemas.openxmlformats.org/package/2006/relationships"><Relationship Id="rId2" Type="http://schemas.openxmlformats.org/officeDocument/2006/relationships/slide" Target="../slides/slide508.xml"/><Relationship Id="rId1" Type="http://schemas.openxmlformats.org/officeDocument/2006/relationships/notesMaster" Target="../notesMasters/notesMaster1.xml"/></Relationships>
</file>

<file path=ppt/notesSlides/_rels/notesSlide509.xml.rels><?xml version="1.0" encoding="UTF-8" standalone="yes"?>
<Relationships xmlns="http://schemas.openxmlformats.org/package/2006/relationships"><Relationship Id="rId2" Type="http://schemas.openxmlformats.org/officeDocument/2006/relationships/slide" Target="../slides/slide509.xml"/><Relationship Id="rId1" Type="http://schemas.openxmlformats.org/officeDocument/2006/relationships/notesMaster" Target="../notesMasters/notesMaster1.xml"/></Relationships>
</file>

<file path=ppt/notesSlides/_rels/notesSlide510.xml.rels><?xml version="1.0" encoding="UTF-8" standalone="yes"?>
<Relationships xmlns="http://schemas.openxmlformats.org/package/2006/relationships"><Relationship Id="rId2" Type="http://schemas.openxmlformats.org/officeDocument/2006/relationships/slide" Target="../slides/slide510.xml"/><Relationship Id="rId1" Type="http://schemas.openxmlformats.org/officeDocument/2006/relationships/notesMaster" Target="../notesMasters/notesMaster1.xml"/></Relationships>
</file>

<file path=ppt/notesSlides/_rels/notesSlide511.xml.rels><?xml version="1.0" encoding="UTF-8" standalone="yes"?>
<Relationships xmlns="http://schemas.openxmlformats.org/package/2006/relationships"><Relationship Id="rId2" Type="http://schemas.openxmlformats.org/officeDocument/2006/relationships/slide" Target="../slides/slide511.xml"/><Relationship Id="rId1" Type="http://schemas.openxmlformats.org/officeDocument/2006/relationships/notesMaster" Target="../notesMasters/notesMaster1.xml"/></Relationships>
</file>

<file path=ppt/notesSlides/_rels/notesSlide512.xml.rels><?xml version="1.0" encoding="UTF-8" standalone="yes"?>
<Relationships xmlns="http://schemas.openxmlformats.org/package/2006/relationships"><Relationship Id="rId2" Type="http://schemas.openxmlformats.org/officeDocument/2006/relationships/slide" Target="../slides/slide512.xml"/><Relationship Id="rId1" Type="http://schemas.openxmlformats.org/officeDocument/2006/relationships/notesMaster" Target="../notesMasters/notesMaster1.xml"/></Relationships>
</file>

<file path=ppt/notesSlides/_rels/notesSlide513.xml.rels><?xml version="1.0" encoding="UTF-8" standalone="yes"?>
<Relationships xmlns="http://schemas.openxmlformats.org/package/2006/relationships"><Relationship Id="rId2" Type="http://schemas.openxmlformats.org/officeDocument/2006/relationships/slide" Target="../slides/slide513.xml"/><Relationship Id="rId1" Type="http://schemas.openxmlformats.org/officeDocument/2006/relationships/notesMaster" Target="../notesMasters/notesMaster1.xml"/></Relationships>
</file>

<file path=ppt/notesSlides/_rels/notesSlide514.xml.rels><?xml version="1.0" encoding="UTF-8" standalone="yes"?>
<Relationships xmlns="http://schemas.openxmlformats.org/package/2006/relationships"><Relationship Id="rId2" Type="http://schemas.openxmlformats.org/officeDocument/2006/relationships/slide" Target="../slides/slide5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bfd27458c3_0_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bfd27458c3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bfd27458c3_0_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bfd27458c3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bfd27458c3_0_3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bfd27458c3_0_3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bfd27458c3_0_3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bfd27458c3_0_3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bfd27458c3_0_3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bfd27458c3_0_3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bfd27458c3_0_3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bfd27458c3_0_3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bfd27458c3_0_3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bfd27458c3_0_3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bfd27458c3_0_3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bfd27458c3_0_3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bfd27458c3_0_3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bfd27458c3_0_3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bfd27458c3_0_3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bfd27458c3_0_3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bfd27458c3_0_3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bfd27458c3_0_3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bfd27458c3_0_3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bfd27458c3_0_3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bfd27458c3_0_3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bfd27458c3_0_3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bfd27458c3_0_3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bfd27458c3_0_3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bed6be0cc8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bed6be0cc8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Font typeface="Montserrat ExtraBold"/>
              <a:buNone/>
              <a:defRPr sz="5200">
                <a:latin typeface="Montserrat ExtraBold"/>
                <a:ea typeface="Montserrat ExtraBold"/>
                <a:cs typeface="Montserrat ExtraBold"/>
                <a:sym typeface="Montserrat ExtraBold"/>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Font typeface="Lato"/>
              <a:buNone/>
              <a:defRPr sz="2800">
                <a:latin typeface="Lato"/>
                <a:ea typeface="Lato"/>
                <a:cs typeface="Lato"/>
                <a:sym typeface="Lato"/>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Font typeface="Lato"/>
              <a:buNone/>
              <a:defRPr sz="3600">
                <a:latin typeface="Lato"/>
                <a:ea typeface="Lato"/>
                <a:cs typeface="Lato"/>
                <a:sym typeface="Lato"/>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Font typeface="Montserrat ExtraBold"/>
              <a:buNone/>
              <a:defRPr>
                <a:latin typeface="Montserrat ExtraBold"/>
                <a:ea typeface="Montserrat ExtraBold"/>
                <a:cs typeface="Montserrat ExtraBold"/>
                <a:sym typeface="Montserrat ExtraBol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Font typeface="Lato"/>
              <a:buChar char="●"/>
              <a:defRPr>
                <a:latin typeface="Lato"/>
                <a:ea typeface="Lato"/>
                <a:cs typeface="Lato"/>
                <a:sym typeface="Lato"/>
              </a:defRPr>
            </a:lvl1pPr>
            <a:lvl2pPr marL="914400" lvl="1" indent="-317500">
              <a:spcBef>
                <a:spcPts val="1600"/>
              </a:spcBef>
              <a:spcAft>
                <a:spcPts val="0"/>
              </a:spcAft>
              <a:buSzPts val="1400"/>
              <a:buFont typeface="Lato"/>
              <a:buChar char="○"/>
              <a:defRPr>
                <a:latin typeface="Lato"/>
                <a:ea typeface="Lato"/>
                <a:cs typeface="Lato"/>
                <a:sym typeface="Lato"/>
              </a:defRPr>
            </a:lvl2pPr>
            <a:lvl3pPr marL="1371600" lvl="2" indent="-317500">
              <a:spcBef>
                <a:spcPts val="1600"/>
              </a:spcBef>
              <a:spcAft>
                <a:spcPts val="0"/>
              </a:spcAft>
              <a:buSzPts val="1400"/>
              <a:buFont typeface="Lato"/>
              <a:buChar char="■"/>
              <a:defRPr>
                <a:latin typeface="Lato"/>
                <a:ea typeface="Lato"/>
                <a:cs typeface="Lato"/>
                <a:sym typeface="Lato"/>
              </a:defRPr>
            </a:lvl3pPr>
            <a:lvl4pPr marL="1828800" lvl="3" indent="-317500">
              <a:spcBef>
                <a:spcPts val="1600"/>
              </a:spcBef>
              <a:spcAft>
                <a:spcPts val="0"/>
              </a:spcAft>
              <a:buSzPts val="1400"/>
              <a:buFont typeface="Lato"/>
              <a:buChar char="●"/>
              <a:defRPr>
                <a:latin typeface="Lato"/>
                <a:ea typeface="Lato"/>
                <a:cs typeface="Lato"/>
                <a:sym typeface="Lato"/>
              </a:defRPr>
            </a:lvl4pPr>
            <a:lvl5pPr marL="2286000" lvl="4" indent="-317500">
              <a:spcBef>
                <a:spcPts val="1600"/>
              </a:spcBef>
              <a:spcAft>
                <a:spcPts val="0"/>
              </a:spcAft>
              <a:buSzPts val="1400"/>
              <a:buFont typeface="Lato"/>
              <a:buChar char="○"/>
              <a:defRPr>
                <a:latin typeface="Lato"/>
                <a:ea typeface="Lato"/>
                <a:cs typeface="Lato"/>
                <a:sym typeface="Lato"/>
              </a:defRPr>
            </a:lvl5pPr>
            <a:lvl6pPr marL="2743200" lvl="5" indent="-317500">
              <a:spcBef>
                <a:spcPts val="1600"/>
              </a:spcBef>
              <a:spcAft>
                <a:spcPts val="0"/>
              </a:spcAft>
              <a:buSzPts val="1400"/>
              <a:buFont typeface="Lato"/>
              <a:buChar char="■"/>
              <a:defRPr>
                <a:latin typeface="Lato"/>
                <a:ea typeface="Lato"/>
                <a:cs typeface="Lato"/>
                <a:sym typeface="Lato"/>
              </a:defRPr>
            </a:lvl6pPr>
            <a:lvl7pPr marL="3200400" lvl="6" indent="-317500">
              <a:spcBef>
                <a:spcPts val="1600"/>
              </a:spcBef>
              <a:spcAft>
                <a:spcPts val="0"/>
              </a:spcAft>
              <a:buSzPts val="1400"/>
              <a:buFont typeface="Lato"/>
              <a:buChar char="●"/>
              <a:defRPr>
                <a:latin typeface="Lato"/>
                <a:ea typeface="Lato"/>
                <a:cs typeface="Lato"/>
                <a:sym typeface="Lato"/>
              </a:defRPr>
            </a:lvl7pPr>
            <a:lvl8pPr marL="3657600" lvl="7" indent="-317500">
              <a:spcBef>
                <a:spcPts val="1600"/>
              </a:spcBef>
              <a:spcAft>
                <a:spcPts val="0"/>
              </a:spcAft>
              <a:buSzPts val="1400"/>
              <a:buFont typeface="Lato"/>
              <a:buChar char="○"/>
              <a:defRPr>
                <a:latin typeface="Lato"/>
                <a:ea typeface="Lato"/>
                <a:cs typeface="Lato"/>
                <a:sym typeface="Lato"/>
              </a:defRPr>
            </a:lvl8pPr>
            <a:lvl9pPr marL="4114800" lvl="8" indent="-317500">
              <a:spcBef>
                <a:spcPts val="1600"/>
              </a:spcBef>
              <a:spcAft>
                <a:spcPts val="1600"/>
              </a:spcAft>
              <a:buSzPts val="1400"/>
              <a:buFont typeface="Lato"/>
              <a:buChar char="■"/>
              <a:defRPr>
                <a:latin typeface="Lato"/>
                <a:ea typeface="Lato"/>
                <a:cs typeface="Lato"/>
                <a:sym typeface="Lato"/>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Font typeface="Montserrat ExtraBold"/>
              <a:buNone/>
              <a:defRPr>
                <a:latin typeface="Montserrat ExtraBold"/>
                <a:ea typeface="Montserrat ExtraBold"/>
                <a:cs typeface="Montserrat ExtraBold"/>
                <a:sym typeface="Montserrat ExtraBol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Font typeface="Lato"/>
              <a:buChar char="●"/>
              <a:defRPr sz="1400">
                <a:latin typeface="Lato"/>
                <a:ea typeface="Lato"/>
                <a:cs typeface="Lato"/>
                <a:sym typeface="Lato"/>
              </a:defRPr>
            </a:lvl1pPr>
            <a:lvl2pPr marL="914400" lvl="1" indent="-304800">
              <a:spcBef>
                <a:spcPts val="1600"/>
              </a:spcBef>
              <a:spcAft>
                <a:spcPts val="0"/>
              </a:spcAft>
              <a:buSzPts val="1200"/>
              <a:buFont typeface="Lato"/>
              <a:buChar char="○"/>
              <a:defRPr sz="1200">
                <a:latin typeface="Lato"/>
                <a:ea typeface="Lato"/>
                <a:cs typeface="Lato"/>
                <a:sym typeface="Lato"/>
              </a:defRPr>
            </a:lvl2pPr>
            <a:lvl3pPr marL="1371600" lvl="2" indent="-304800">
              <a:spcBef>
                <a:spcPts val="1600"/>
              </a:spcBef>
              <a:spcAft>
                <a:spcPts val="0"/>
              </a:spcAft>
              <a:buSzPts val="1200"/>
              <a:buFont typeface="Lato"/>
              <a:buChar char="■"/>
              <a:defRPr sz="1200">
                <a:latin typeface="Lato"/>
                <a:ea typeface="Lato"/>
                <a:cs typeface="Lato"/>
                <a:sym typeface="Lato"/>
              </a:defRPr>
            </a:lvl3pPr>
            <a:lvl4pPr marL="1828800" lvl="3" indent="-304800">
              <a:spcBef>
                <a:spcPts val="1600"/>
              </a:spcBef>
              <a:spcAft>
                <a:spcPts val="0"/>
              </a:spcAft>
              <a:buSzPts val="1200"/>
              <a:buFont typeface="Lato"/>
              <a:buChar char="●"/>
              <a:defRPr sz="1200">
                <a:latin typeface="Lato"/>
                <a:ea typeface="Lato"/>
                <a:cs typeface="Lato"/>
                <a:sym typeface="Lato"/>
              </a:defRPr>
            </a:lvl4pPr>
            <a:lvl5pPr marL="2286000" lvl="4" indent="-304800">
              <a:spcBef>
                <a:spcPts val="1600"/>
              </a:spcBef>
              <a:spcAft>
                <a:spcPts val="0"/>
              </a:spcAft>
              <a:buSzPts val="1200"/>
              <a:buFont typeface="Lato"/>
              <a:buChar char="○"/>
              <a:defRPr sz="1200">
                <a:latin typeface="Lato"/>
                <a:ea typeface="Lato"/>
                <a:cs typeface="Lato"/>
                <a:sym typeface="Lato"/>
              </a:defRPr>
            </a:lvl5pPr>
            <a:lvl6pPr marL="2743200" lvl="5" indent="-304800">
              <a:spcBef>
                <a:spcPts val="1600"/>
              </a:spcBef>
              <a:spcAft>
                <a:spcPts val="0"/>
              </a:spcAft>
              <a:buSzPts val="1200"/>
              <a:buFont typeface="Lato"/>
              <a:buChar char="■"/>
              <a:defRPr sz="1200">
                <a:latin typeface="Lato"/>
                <a:ea typeface="Lato"/>
                <a:cs typeface="Lato"/>
                <a:sym typeface="Lato"/>
              </a:defRPr>
            </a:lvl6pPr>
            <a:lvl7pPr marL="3200400" lvl="6" indent="-304800">
              <a:spcBef>
                <a:spcPts val="1600"/>
              </a:spcBef>
              <a:spcAft>
                <a:spcPts val="0"/>
              </a:spcAft>
              <a:buSzPts val="1200"/>
              <a:buFont typeface="Lato"/>
              <a:buChar char="●"/>
              <a:defRPr sz="1200">
                <a:latin typeface="Lato"/>
                <a:ea typeface="Lato"/>
                <a:cs typeface="Lato"/>
                <a:sym typeface="Lato"/>
              </a:defRPr>
            </a:lvl7pPr>
            <a:lvl8pPr marL="3657600" lvl="7" indent="-304800">
              <a:spcBef>
                <a:spcPts val="1600"/>
              </a:spcBef>
              <a:spcAft>
                <a:spcPts val="0"/>
              </a:spcAft>
              <a:buSzPts val="1200"/>
              <a:buFont typeface="Lato"/>
              <a:buChar char="○"/>
              <a:defRPr sz="1200">
                <a:latin typeface="Lato"/>
                <a:ea typeface="Lato"/>
                <a:cs typeface="Lato"/>
                <a:sym typeface="Lato"/>
              </a:defRPr>
            </a:lvl8pPr>
            <a:lvl9pPr marL="4114800" lvl="8" indent="-304800">
              <a:spcBef>
                <a:spcPts val="1600"/>
              </a:spcBef>
              <a:spcAft>
                <a:spcPts val="1600"/>
              </a:spcAft>
              <a:buSzPts val="1200"/>
              <a:buFont typeface="Lato"/>
              <a:buChar char="■"/>
              <a:defRPr sz="1200">
                <a:latin typeface="Lato"/>
                <a:ea typeface="Lato"/>
                <a:cs typeface="Lato"/>
                <a:sym typeface="Lato"/>
              </a:defRPr>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Font typeface="Lato"/>
              <a:buChar char="●"/>
              <a:defRPr sz="1400">
                <a:latin typeface="Lato"/>
                <a:ea typeface="Lato"/>
                <a:cs typeface="Lato"/>
                <a:sym typeface="Lato"/>
              </a:defRPr>
            </a:lvl1pPr>
            <a:lvl2pPr marL="914400" lvl="1" indent="-304800">
              <a:spcBef>
                <a:spcPts val="1600"/>
              </a:spcBef>
              <a:spcAft>
                <a:spcPts val="0"/>
              </a:spcAft>
              <a:buSzPts val="1200"/>
              <a:buFont typeface="Lato"/>
              <a:buChar char="○"/>
              <a:defRPr sz="1200">
                <a:latin typeface="Lato"/>
                <a:ea typeface="Lato"/>
                <a:cs typeface="Lato"/>
                <a:sym typeface="Lato"/>
              </a:defRPr>
            </a:lvl2pPr>
            <a:lvl3pPr marL="1371600" lvl="2" indent="-304800">
              <a:spcBef>
                <a:spcPts val="1600"/>
              </a:spcBef>
              <a:spcAft>
                <a:spcPts val="0"/>
              </a:spcAft>
              <a:buSzPts val="1200"/>
              <a:buFont typeface="Lato"/>
              <a:buChar char="■"/>
              <a:defRPr sz="1200">
                <a:latin typeface="Lato"/>
                <a:ea typeface="Lato"/>
                <a:cs typeface="Lato"/>
                <a:sym typeface="Lato"/>
              </a:defRPr>
            </a:lvl3pPr>
            <a:lvl4pPr marL="1828800" lvl="3" indent="-304800">
              <a:spcBef>
                <a:spcPts val="1600"/>
              </a:spcBef>
              <a:spcAft>
                <a:spcPts val="0"/>
              </a:spcAft>
              <a:buSzPts val="1200"/>
              <a:buFont typeface="Lato"/>
              <a:buChar char="●"/>
              <a:defRPr sz="1200">
                <a:latin typeface="Lato"/>
                <a:ea typeface="Lato"/>
                <a:cs typeface="Lato"/>
                <a:sym typeface="Lato"/>
              </a:defRPr>
            </a:lvl4pPr>
            <a:lvl5pPr marL="2286000" lvl="4" indent="-304800">
              <a:spcBef>
                <a:spcPts val="1600"/>
              </a:spcBef>
              <a:spcAft>
                <a:spcPts val="0"/>
              </a:spcAft>
              <a:buSzPts val="1200"/>
              <a:buFont typeface="Lato"/>
              <a:buChar char="○"/>
              <a:defRPr sz="1200">
                <a:latin typeface="Lato"/>
                <a:ea typeface="Lato"/>
                <a:cs typeface="Lato"/>
                <a:sym typeface="Lato"/>
              </a:defRPr>
            </a:lvl5pPr>
            <a:lvl6pPr marL="2743200" lvl="5" indent="-304800">
              <a:spcBef>
                <a:spcPts val="1600"/>
              </a:spcBef>
              <a:spcAft>
                <a:spcPts val="0"/>
              </a:spcAft>
              <a:buSzPts val="1200"/>
              <a:buFont typeface="Lato"/>
              <a:buChar char="■"/>
              <a:defRPr sz="1200">
                <a:latin typeface="Lato"/>
                <a:ea typeface="Lato"/>
                <a:cs typeface="Lato"/>
                <a:sym typeface="Lato"/>
              </a:defRPr>
            </a:lvl6pPr>
            <a:lvl7pPr marL="3200400" lvl="6" indent="-304800">
              <a:spcBef>
                <a:spcPts val="1600"/>
              </a:spcBef>
              <a:spcAft>
                <a:spcPts val="0"/>
              </a:spcAft>
              <a:buSzPts val="1200"/>
              <a:buFont typeface="Lato"/>
              <a:buChar char="●"/>
              <a:defRPr sz="1200">
                <a:latin typeface="Lato"/>
                <a:ea typeface="Lato"/>
                <a:cs typeface="Lato"/>
                <a:sym typeface="Lato"/>
              </a:defRPr>
            </a:lvl7pPr>
            <a:lvl8pPr marL="3657600" lvl="7" indent="-304800">
              <a:spcBef>
                <a:spcPts val="1600"/>
              </a:spcBef>
              <a:spcAft>
                <a:spcPts val="0"/>
              </a:spcAft>
              <a:buSzPts val="1200"/>
              <a:buFont typeface="Lato"/>
              <a:buChar char="○"/>
              <a:defRPr sz="1200">
                <a:latin typeface="Lato"/>
                <a:ea typeface="Lato"/>
                <a:cs typeface="Lato"/>
                <a:sym typeface="Lato"/>
              </a:defRPr>
            </a:lvl8pPr>
            <a:lvl9pPr marL="4114800" lvl="8" indent="-304800">
              <a:spcBef>
                <a:spcPts val="1600"/>
              </a:spcBef>
              <a:spcAft>
                <a:spcPts val="1600"/>
              </a:spcAft>
              <a:buSzPts val="1200"/>
              <a:buFont typeface="Lato"/>
              <a:buChar char="■"/>
              <a:defRPr sz="1200">
                <a:latin typeface="Lato"/>
                <a:ea typeface="Lato"/>
                <a:cs typeface="Lato"/>
                <a:sym typeface="Lato"/>
              </a:defRPr>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Font typeface="Lato"/>
              <a:buNone/>
              <a:defRPr>
                <a:latin typeface="Lato"/>
                <a:ea typeface="Lato"/>
                <a:cs typeface="Lato"/>
                <a:sym typeface="Lato"/>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Font typeface="Montserrat SemiBold"/>
              <a:buNone/>
              <a:defRPr sz="4800">
                <a:latin typeface="Montserrat SemiBold"/>
                <a:ea typeface="Montserrat SemiBold"/>
                <a:cs typeface="Montserrat SemiBold"/>
                <a:sym typeface="Montserrat SemiBold"/>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dk1"/>
              </a:buClr>
              <a:buSzPts val="1800"/>
              <a:buChar char="●"/>
              <a:defRPr>
                <a:solidFill>
                  <a:schemeClr val="dk1"/>
                </a:solidFill>
              </a:defRPr>
            </a:lvl1pPr>
            <a:lvl2pPr marL="914400" lvl="1" indent="-317500">
              <a:spcBef>
                <a:spcPts val="1600"/>
              </a:spcBef>
              <a:spcAft>
                <a:spcPts val="0"/>
              </a:spcAft>
              <a:buClr>
                <a:schemeClr val="dk1"/>
              </a:buClr>
              <a:buSzPts val="1400"/>
              <a:buChar char="○"/>
              <a:defRPr>
                <a:solidFill>
                  <a:schemeClr val="dk1"/>
                </a:solidFill>
              </a:defRPr>
            </a:lvl2pPr>
            <a:lvl3pPr marL="1371600" lvl="2" indent="-317500">
              <a:spcBef>
                <a:spcPts val="1600"/>
              </a:spcBef>
              <a:spcAft>
                <a:spcPts val="0"/>
              </a:spcAft>
              <a:buClr>
                <a:schemeClr val="dk1"/>
              </a:buClr>
              <a:buSzPts val="1400"/>
              <a:buChar char="■"/>
              <a:defRPr>
                <a:solidFill>
                  <a:schemeClr val="dk1"/>
                </a:solidFill>
              </a:defRPr>
            </a:lvl3pPr>
            <a:lvl4pPr marL="1828800" lvl="3" indent="-317500">
              <a:spcBef>
                <a:spcPts val="1600"/>
              </a:spcBef>
              <a:spcAft>
                <a:spcPts val="0"/>
              </a:spcAft>
              <a:buClr>
                <a:schemeClr val="dk1"/>
              </a:buClr>
              <a:buSzPts val="1400"/>
              <a:buChar char="●"/>
              <a:defRPr>
                <a:solidFill>
                  <a:schemeClr val="dk1"/>
                </a:solidFill>
              </a:defRPr>
            </a:lvl4pPr>
            <a:lvl5pPr marL="2286000" lvl="4" indent="-317500">
              <a:spcBef>
                <a:spcPts val="1600"/>
              </a:spcBef>
              <a:spcAft>
                <a:spcPts val="0"/>
              </a:spcAft>
              <a:buClr>
                <a:schemeClr val="dk1"/>
              </a:buClr>
              <a:buSzPts val="1400"/>
              <a:buChar char="○"/>
              <a:defRPr>
                <a:solidFill>
                  <a:schemeClr val="dk1"/>
                </a:solidFill>
              </a:defRPr>
            </a:lvl5pPr>
            <a:lvl6pPr marL="2743200" lvl="5" indent="-317500">
              <a:spcBef>
                <a:spcPts val="1600"/>
              </a:spcBef>
              <a:spcAft>
                <a:spcPts val="0"/>
              </a:spcAft>
              <a:buClr>
                <a:schemeClr val="dk1"/>
              </a:buClr>
              <a:buSzPts val="1400"/>
              <a:buChar char="■"/>
              <a:defRPr>
                <a:solidFill>
                  <a:schemeClr val="dk1"/>
                </a:solidFill>
              </a:defRPr>
            </a:lvl6pPr>
            <a:lvl7pPr marL="3200400" lvl="6" indent="-317500">
              <a:spcBef>
                <a:spcPts val="1600"/>
              </a:spcBef>
              <a:spcAft>
                <a:spcPts val="0"/>
              </a:spcAft>
              <a:buClr>
                <a:schemeClr val="dk1"/>
              </a:buClr>
              <a:buSzPts val="1400"/>
              <a:buChar char="●"/>
              <a:defRPr>
                <a:solidFill>
                  <a:schemeClr val="dk1"/>
                </a:solidFill>
              </a:defRPr>
            </a:lvl7pPr>
            <a:lvl8pPr marL="3657600" lvl="7" indent="-317500">
              <a:spcBef>
                <a:spcPts val="1600"/>
              </a:spcBef>
              <a:spcAft>
                <a:spcPts val="0"/>
              </a:spcAft>
              <a:buClr>
                <a:schemeClr val="dk1"/>
              </a:buClr>
              <a:buSzPts val="1400"/>
              <a:buChar char="○"/>
              <a:defRPr>
                <a:solidFill>
                  <a:schemeClr val="dk1"/>
                </a:solidFill>
              </a:defRPr>
            </a:lvl8pPr>
            <a:lvl9pPr marL="4114800" lvl="8" indent="-317500">
              <a:spcBef>
                <a:spcPts val="1600"/>
              </a:spcBef>
              <a:spcAft>
                <a:spcPts val="1600"/>
              </a:spcAft>
              <a:buClr>
                <a:schemeClr val="dk1"/>
              </a:buClr>
              <a:buSzPts val="1400"/>
              <a:buChar char="■"/>
              <a:defRPr>
                <a:solidFill>
                  <a:schemeClr val="dk1"/>
                </a:solidFill>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dark-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lt2"/>
              </a:buClr>
              <a:buSzPts val="1800"/>
              <a:buChar char="●"/>
              <a:defRPr sz="1800">
                <a:solidFill>
                  <a:schemeClr val="lt2"/>
                </a:solidFill>
              </a:defRPr>
            </a:lvl1pPr>
            <a:lvl2pPr marL="914400" lvl="1" indent="-317500">
              <a:lnSpc>
                <a:spcPct val="115000"/>
              </a:lnSpc>
              <a:spcBef>
                <a:spcPts val="1600"/>
              </a:spcBef>
              <a:spcAft>
                <a:spcPts val="0"/>
              </a:spcAft>
              <a:buClr>
                <a:schemeClr val="lt2"/>
              </a:buClr>
              <a:buSzPts val="1400"/>
              <a:buChar char="○"/>
              <a:defRPr>
                <a:solidFill>
                  <a:schemeClr val="lt2"/>
                </a:solidFill>
              </a:defRPr>
            </a:lvl2pPr>
            <a:lvl3pPr marL="1371600" lvl="2" indent="-317500">
              <a:lnSpc>
                <a:spcPct val="115000"/>
              </a:lnSpc>
              <a:spcBef>
                <a:spcPts val="1600"/>
              </a:spcBef>
              <a:spcAft>
                <a:spcPts val="0"/>
              </a:spcAft>
              <a:buClr>
                <a:schemeClr val="lt2"/>
              </a:buClr>
              <a:buSzPts val="1400"/>
              <a:buChar char="■"/>
              <a:defRPr>
                <a:solidFill>
                  <a:schemeClr val="lt2"/>
                </a:solidFill>
              </a:defRPr>
            </a:lvl3pPr>
            <a:lvl4pPr marL="1828800" lvl="3" indent="-317500">
              <a:lnSpc>
                <a:spcPct val="115000"/>
              </a:lnSpc>
              <a:spcBef>
                <a:spcPts val="1600"/>
              </a:spcBef>
              <a:spcAft>
                <a:spcPts val="0"/>
              </a:spcAft>
              <a:buClr>
                <a:schemeClr val="lt2"/>
              </a:buClr>
              <a:buSzPts val="1400"/>
              <a:buChar char="●"/>
              <a:defRPr>
                <a:solidFill>
                  <a:schemeClr val="lt2"/>
                </a:solidFill>
              </a:defRPr>
            </a:lvl4pPr>
            <a:lvl5pPr marL="2286000" lvl="4" indent="-317500">
              <a:lnSpc>
                <a:spcPct val="115000"/>
              </a:lnSpc>
              <a:spcBef>
                <a:spcPts val="1600"/>
              </a:spcBef>
              <a:spcAft>
                <a:spcPts val="0"/>
              </a:spcAft>
              <a:buClr>
                <a:schemeClr val="lt2"/>
              </a:buClr>
              <a:buSzPts val="1400"/>
              <a:buChar char="○"/>
              <a:defRPr>
                <a:solidFill>
                  <a:schemeClr val="lt2"/>
                </a:solidFill>
              </a:defRPr>
            </a:lvl5pPr>
            <a:lvl6pPr marL="2743200" lvl="5" indent="-317500">
              <a:lnSpc>
                <a:spcPct val="115000"/>
              </a:lnSpc>
              <a:spcBef>
                <a:spcPts val="1600"/>
              </a:spcBef>
              <a:spcAft>
                <a:spcPts val="0"/>
              </a:spcAft>
              <a:buClr>
                <a:schemeClr val="lt2"/>
              </a:buClr>
              <a:buSzPts val="1400"/>
              <a:buChar char="■"/>
              <a:defRPr>
                <a:solidFill>
                  <a:schemeClr val="lt2"/>
                </a:solidFill>
              </a:defRPr>
            </a:lvl6pPr>
            <a:lvl7pPr marL="3200400" lvl="6" indent="-317500">
              <a:lnSpc>
                <a:spcPct val="115000"/>
              </a:lnSpc>
              <a:spcBef>
                <a:spcPts val="1600"/>
              </a:spcBef>
              <a:spcAft>
                <a:spcPts val="0"/>
              </a:spcAft>
              <a:buClr>
                <a:schemeClr val="lt2"/>
              </a:buClr>
              <a:buSzPts val="1400"/>
              <a:buChar char="●"/>
              <a:defRPr>
                <a:solidFill>
                  <a:schemeClr val="lt2"/>
                </a:solidFill>
              </a:defRPr>
            </a:lvl7pPr>
            <a:lvl8pPr marL="3657600" lvl="7" indent="-317500">
              <a:lnSpc>
                <a:spcPct val="115000"/>
              </a:lnSpc>
              <a:spcBef>
                <a:spcPts val="1600"/>
              </a:spcBef>
              <a:spcAft>
                <a:spcPts val="0"/>
              </a:spcAft>
              <a:buClr>
                <a:schemeClr val="lt2"/>
              </a:buClr>
              <a:buSzPts val="1400"/>
              <a:buChar char="○"/>
              <a:defRPr>
                <a:solidFill>
                  <a:schemeClr val="lt2"/>
                </a:solidFill>
              </a:defRPr>
            </a:lvl8pPr>
            <a:lvl9pPr marL="4114800" lvl="8" indent="-317500">
              <a:lnSpc>
                <a:spcPct val="115000"/>
              </a:lnSpc>
              <a:spcBef>
                <a:spcPts val="1600"/>
              </a:spcBef>
              <a:spcAft>
                <a:spcPts val="1600"/>
              </a:spcAft>
              <a:buClr>
                <a:schemeClr val="lt2"/>
              </a:buClr>
              <a:buSzPts val="1400"/>
              <a:buChar char="■"/>
              <a:defRPr>
                <a:solidFill>
                  <a:schemeClr val="lt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1.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1.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1.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1.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1.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1.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1.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1.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1.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1.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1.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1.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1.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1.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1.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1.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1.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1.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1.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1.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1.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1.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1.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1.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1.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1.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1.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1.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1.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1.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1.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1.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1.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1.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1.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1.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1.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1.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1.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1.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1.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1.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1.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1.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1.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1.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1.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1.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1.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1.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1.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1.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1.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1.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1.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1.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1.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1.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1.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1.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1.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1.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1.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1.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18.xml"/><Relationship Id="rId1" Type="http://schemas.openxmlformats.org/officeDocument/2006/relationships/slideLayout" Target="../slideLayouts/slideLayout1.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19.xml"/><Relationship Id="rId1" Type="http://schemas.openxmlformats.org/officeDocument/2006/relationships/slideLayout" Target="../slideLayouts/slideLayout1.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1.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1.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22.xml"/><Relationship Id="rId1" Type="http://schemas.openxmlformats.org/officeDocument/2006/relationships/slideLayout" Target="../slideLayouts/slideLayout1.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23.xml"/><Relationship Id="rId1" Type="http://schemas.openxmlformats.org/officeDocument/2006/relationships/slideLayout" Target="../slideLayouts/slideLayout1.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224.xml"/><Relationship Id="rId1" Type="http://schemas.openxmlformats.org/officeDocument/2006/relationships/slideLayout" Target="../slideLayouts/slideLayout1.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225.xml"/><Relationship Id="rId1" Type="http://schemas.openxmlformats.org/officeDocument/2006/relationships/slideLayout" Target="../slideLayouts/slideLayout1.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226.xml"/><Relationship Id="rId1" Type="http://schemas.openxmlformats.org/officeDocument/2006/relationships/slideLayout" Target="../slideLayouts/slideLayout1.xml"/></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227.xml"/><Relationship Id="rId1" Type="http://schemas.openxmlformats.org/officeDocument/2006/relationships/slideLayout" Target="../slideLayouts/slideLayout1.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228.xml"/><Relationship Id="rId1" Type="http://schemas.openxmlformats.org/officeDocument/2006/relationships/slideLayout" Target="../slideLayouts/slideLayout1.xml"/></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229.xml"/><Relationship Id="rId1" Type="http://schemas.openxmlformats.org/officeDocument/2006/relationships/slideLayout" Target="../slideLayouts/slideLayout1.xm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230.xml"/><Relationship Id="rId1" Type="http://schemas.openxmlformats.org/officeDocument/2006/relationships/slideLayout" Target="../slideLayouts/slideLayout1.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231.xml"/><Relationship Id="rId1" Type="http://schemas.openxmlformats.org/officeDocument/2006/relationships/slideLayout" Target="../slideLayouts/slideLayout1.xm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232.xml"/><Relationship Id="rId1" Type="http://schemas.openxmlformats.org/officeDocument/2006/relationships/slideLayout" Target="../slideLayouts/slideLayout1.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233.xml"/><Relationship Id="rId1" Type="http://schemas.openxmlformats.org/officeDocument/2006/relationships/slideLayout" Target="../slideLayouts/slideLayout1.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1.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235.xml"/><Relationship Id="rId1" Type="http://schemas.openxmlformats.org/officeDocument/2006/relationships/slideLayout" Target="../slideLayouts/slideLayout1.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236.xml"/><Relationship Id="rId1" Type="http://schemas.openxmlformats.org/officeDocument/2006/relationships/slideLayout" Target="../slideLayouts/slideLayout1.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237.xml"/><Relationship Id="rId1" Type="http://schemas.openxmlformats.org/officeDocument/2006/relationships/slideLayout" Target="../slideLayouts/slideLayout1.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238.xml"/><Relationship Id="rId1" Type="http://schemas.openxmlformats.org/officeDocument/2006/relationships/slideLayout" Target="../slideLayouts/slideLayout1.xml"/></Relationships>
</file>

<file path=ppt/slides/_rels/slide239.xml.rels><?xml version="1.0" encoding="UTF-8" standalone="yes"?>
<Relationships xmlns="http://schemas.openxmlformats.org/package/2006/relationships"><Relationship Id="rId2" Type="http://schemas.openxmlformats.org/officeDocument/2006/relationships/notesSlide" Target="../notesSlides/notesSlide239.xml"/><Relationship Id="rId1" Type="http://schemas.openxmlformats.org/officeDocument/2006/relationships/slideLayout" Target="../slideLayouts/slideLayout1.xml"/></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240.xml"/><Relationship Id="rId1" Type="http://schemas.openxmlformats.org/officeDocument/2006/relationships/slideLayout" Target="../slideLayouts/slideLayout1.xml"/></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241.xml"/><Relationship Id="rId1" Type="http://schemas.openxmlformats.org/officeDocument/2006/relationships/slideLayout" Target="../slideLayouts/slideLayout1.xml"/></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242.xml"/><Relationship Id="rId1" Type="http://schemas.openxmlformats.org/officeDocument/2006/relationships/slideLayout" Target="../slideLayouts/slideLayout1.xml"/></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243.xml"/><Relationship Id="rId1" Type="http://schemas.openxmlformats.org/officeDocument/2006/relationships/slideLayout" Target="../slideLayouts/slideLayout1.xml"/></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244.xml"/><Relationship Id="rId1" Type="http://schemas.openxmlformats.org/officeDocument/2006/relationships/slideLayout" Target="../slideLayouts/slideLayout1.xml"/></Relationships>
</file>

<file path=ppt/slides/_rels/slide245.xml.rels><?xml version="1.0" encoding="UTF-8" standalone="yes"?>
<Relationships xmlns="http://schemas.openxmlformats.org/package/2006/relationships"><Relationship Id="rId2" Type="http://schemas.openxmlformats.org/officeDocument/2006/relationships/notesSlide" Target="../notesSlides/notesSlide245.xml"/><Relationship Id="rId1" Type="http://schemas.openxmlformats.org/officeDocument/2006/relationships/slideLayout" Target="../slideLayouts/slideLayout1.xml"/></Relationships>
</file>

<file path=ppt/slides/_rels/slide246.xml.rels><?xml version="1.0" encoding="UTF-8" standalone="yes"?>
<Relationships xmlns="http://schemas.openxmlformats.org/package/2006/relationships"><Relationship Id="rId2" Type="http://schemas.openxmlformats.org/officeDocument/2006/relationships/notesSlide" Target="../notesSlides/notesSlide246.xml"/><Relationship Id="rId1" Type="http://schemas.openxmlformats.org/officeDocument/2006/relationships/slideLayout" Target="../slideLayouts/slideLayout1.xml"/></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247.xml"/><Relationship Id="rId1" Type="http://schemas.openxmlformats.org/officeDocument/2006/relationships/slideLayout" Target="../slideLayouts/slideLayout1.xml"/></Relationships>
</file>

<file path=ppt/slides/_rels/slide248.xml.rels><?xml version="1.0" encoding="UTF-8" standalone="yes"?>
<Relationships xmlns="http://schemas.openxmlformats.org/package/2006/relationships"><Relationship Id="rId2" Type="http://schemas.openxmlformats.org/officeDocument/2006/relationships/notesSlide" Target="../notesSlides/notesSlide248.xml"/><Relationship Id="rId1" Type="http://schemas.openxmlformats.org/officeDocument/2006/relationships/slideLayout" Target="../slideLayouts/slideLayout1.xml"/></Relationships>
</file>

<file path=ppt/slides/_rels/slide249.xml.rels><?xml version="1.0" encoding="UTF-8" standalone="yes"?>
<Relationships xmlns="http://schemas.openxmlformats.org/package/2006/relationships"><Relationship Id="rId2" Type="http://schemas.openxmlformats.org/officeDocument/2006/relationships/notesSlide" Target="../notesSlides/notesSlide249.xml"/><Relationship Id="rId1" Type="http://schemas.openxmlformats.org/officeDocument/2006/relationships/slideLayout" Target="../slideLayouts/slideLayout1.xml"/></Relationships>
</file>

<file path=ppt/slides/_rels/slide250.xml.rels><?xml version="1.0" encoding="UTF-8" standalone="yes"?>
<Relationships xmlns="http://schemas.openxmlformats.org/package/2006/relationships"><Relationship Id="rId2" Type="http://schemas.openxmlformats.org/officeDocument/2006/relationships/notesSlide" Target="../notesSlides/notesSlide250.xml"/><Relationship Id="rId1" Type="http://schemas.openxmlformats.org/officeDocument/2006/relationships/slideLayout" Target="../slideLayouts/slideLayout1.xml"/></Relationships>
</file>

<file path=ppt/slides/_rels/slide251.xml.rels><?xml version="1.0" encoding="UTF-8" standalone="yes"?>
<Relationships xmlns="http://schemas.openxmlformats.org/package/2006/relationships"><Relationship Id="rId2" Type="http://schemas.openxmlformats.org/officeDocument/2006/relationships/notesSlide" Target="../notesSlides/notesSlide251.xml"/><Relationship Id="rId1" Type="http://schemas.openxmlformats.org/officeDocument/2006/relationships/slideLayout" Target="../slideLayouts/slideLayout1.xml"/></Relationships>
</file>

<file path=ppt/slides/_rels/slide252.xml.rels><?xml version="1.0" encoding="UTF-8" standalone="yes"?>
<Relationships xmlns="http://schemas.openxmlformats.org/package/2006/relationships"><Relationship Id="rId2" Type="http://schemas.openxmlformats.org/officeDocument/2006/relationships/notesSlide" Target="../notesSlides/notesSlide252.xml"/><Relationship Id="rId1" Type="http://schemas.openxmlformats.org/officeDocument/2006/relationships/slideLayout" Target="../slideLayouts/slideLayout1.xml"/></Relationships>
</file>

<file path=ppt/slides/_rels/slide253.xml.rels><?xml version="1.0" encoding="UTF-8" standalone="yes"?>
<Relationships xmlns="http://schemas.openxmlformats.org/package/2006/relationships"><Relationship Id="rId2" Type="http://schemas.openxmlformats.org/officeDocument/2006/relationships/notesSlide" Target="../notesSlides/notesSlide253.xml"/><Relationship Id="rId1" Type="http://schemas.openxmlformats.org/officeDocument/2006/relationships/slideLayout" Target="../slideLayouts/slideLayout1.xml"/></Relationships>
</file>

<file path=ppt/slides/_rels/slide254.xml.rels><?xml version="1.0" encoding="UTF-8" standalone="yes"?>
<Relationships xmlns="http://schemas.openxmlformats.org/package/2006/relationships"><Relationship Id="rId2" Type="http://schemas.openxmlformats.org/officeDocument/2006/relationships/notesSlide" Target="../notesSlides/notesSlide254.xml"/><Relationship Id="rId1" Type="http://schemas.openxmlformats.org/officeDocument/2006/relationships/slideLayout" Target="../slideLayouts/slideLayout1.xml"/></Relationships>
</file>

<file path=ppt/slides/_rels/slide255.xml.rels><?xml version="1.0" encoding="UTF-8" standalone="yes"?>
<Relationships xmlns="http://schemas.openxmlformats.org/package/2006/relationships"><Relationship Id="rId2" Type="http://schemas.openxmlformats.org/officeDocument/2006/relationships/notesSlide" Target="../notesSlides/notesSlide255.xml"/><Relationship Id="rId1" Type="http://schemas.openxmlformats.org/officeDocument/2006/relationships/slideLayout" Target="../slideLayouts/slideLayout1.xml"/></Relationships>
</file>

<file path=ppt/slides/_rels/slide256.xml.rels><?xml version="1.0" encoding="UTF-8" standalone="yes"?>
<Relationships xmlns="http://schemas.openxmlformats.org/package/2006/relationships"><Relationship Id="rId2" Type="http://schemas.openxmlformats.org/officeDocument/2006/relationships/notesSlide" Target="../notesSlides/notesSlide256.xml"/><Relationship Id="rId1" Type="http://schemas.openxmlformats.org/officeDocument/2006/relationships/slideLayout" Target="../slideLayouts/slideLayout1.xml"/></Relationships>
</file>

<file path=ppt/slides/_rels/slide257.xml.rels><?xml version="1.0" encoding="UTF-8" standalone="yes"?>
<Relationships xmlns="http://schemas.openxmlformats.org/package/2006/relationships"><Relationship Id="rId2" Type="http://schemas.openxmlformats.org/officeDocument/2006/relationships/notesSlide" Target="../notesSlides/notesSlide257.xml"/><Relationship Id="rId1" Type="http://schemas.openxmlformats.org/officeDocument/2006/relationships/slideLayout" Target="../slideLayouts/slideLayout1.xml"/></Relationships>
</file>

<file path=ppt/slides/_rels/slide258.xml.rels><?xml version="1.0" encoding="UTF-8" standalone="yes"?>
<Relationships xmlns="http://schemas.openxmlformats.org/package/2006/relationships"><Relationship Id="rId2" Type="http://schemas.openxmlformats.org/officeDocument/2006/relationships/notesSlide" Target="../notesSlides/notesSlide258.xml"/><Relationship Id="rId1" Type="http://schemas.openxmlformats.org/officeDocument/2006/relationships/slideLayout" Target="../slideLayouts/slideLayout1.xml"/></Relationships>
</file>

<file path=ppt/slides/_rels/slide259.xml.rels><?xml version="1.0" encoding="UTF-8" standalone="yes"?>
<Relationships xmlns="http://schemas.openxmlformats.org/package/2006/relationships"><Relationship Id="rId2" Type="http://schemas.openxmlformats.org/officeDocument/2006/relationships/notesSlide" Target="../notesSlides/notesSlide259.xml"/><Relationship Id="rId1" Type="http://schemas.openxmlformats.org/officeDocument/2006/relationships/slideLayout" Target="../slideLayouts/slideLayout1.xml"/></Relationships>
</file>

<file path=ppt/slides/_rels/slide260.xml.rels><?xml version="1.0" encoding="UTF-8" standalone="yes"?>
<Relationships xmlns="http://schemas.openxmlformats.org/package/2006/relationships"><Relationship Id="rId2" Type="http://schemas.openxmlformats.org/officeDocument/2006/relationships/notesSlide" Target="../notesSlides/notesSlide260.xml"/><Relationship Id="rId1" Type="http://schemas.openxmlformats.org/officeDocument/2006/relationships/slideLayout" Target="../slideLayouts/slideLayout1.xml"/></Relationships>
</file>

<file path=ppt/slides/_rels/slide261.xml.rels><?xml version="1.0" encoding="UTF-8" standalone="yes"?>
<Relationships xmlns="http://schemas.openxmlformats.org/package/2006/relationships"><Relationship Id="rId2" Type="http://schemas.openxmlformats.org/officeDocument/2006/relationships/notesSlide" Target="../notesSlides/notesSlide261.xml"/><Relationship Id="rId1" Type="http://schemas.openxmlformats.org/officeDocument/2006/relationships/slideLayout" Target="../slideLayouts/slideLayout1.xml"/></Relationships>
</file>

<file path=ppt/slides/_rels/slide262.xml.rels><?xml version="1.0" encoding="UTF-8" standalone="yes"?>
<Relationships xmlns="http://schemas.openxmlformats.org/package/2006/relationships"><Relationship Id="rId2" Type="http://schemas.openxmlformats.org/officeDocument/2006/relationships/notesSlide" Target="../notesSlides/notesSlide262.xml"/><Relationship Id="rId1" Type="http://schemas.openxmlformats.org/officeDocument/2006/relationships/slideLayout" Target="../slideLayouts/slideLayout1.xml"/></Relationships>
</file>

<file path=ppt/slides/_rels/slide263.xml.rels><?xml version="1.0" encoding="UTF-8" standalone="yes"?>
<Relationships xmlns="http://schemas.openxmlformats.org/package/2006/relationships"><Relationship Id="rId2" Type="http://schemas.openxmlformats.org/officeDocument/2006/relationships/notesSlide" Target="../notesSlides/notesSlide263.xml"/><Relationship Id="rId1" Type="http://schemas.openxmlformats.org/officeDocument/2006/relationships/slideLayout" Target="../slideLayouts/slideLayout1.xml"/></Relationships>
</file>

<file path=ppt/slides/_rels/slide264.xml.rels><?xml version="1.0" encoding="UTF-8" standalone="yes"?>
<Relationships xmlns="http://schemas.openxmlformats.org/package/2006/relationships"><Relationship Id="rId2" Type="http://schemas.openxmlformats.org/officeDocument/2006/relationships/notesSlide" Target="../notesSlides/notesSlide264.xml"/><Relationship Id="rId1" Type="http://schemas.openxmlformats.org/officeDocument/2006/relationships/slideLayout" Target="../slideLayouts/slideLayout1.xml"/></Relationships>
</file>

<file path=ppt/slides/_rels/slide265.xml.rels><?xml version="1.0" encoding="UTF-8" standalone="yes"?>
<Relationships xmlns="http://schemas.openxmlformats.org/package/2006/relationships"><Relationship Id="rId2" Type="http://schemas.openxmlformats.org/officeDocument/2006/relationships/notesSlide" Target="../notesSlides/notesSlide265.xml"/><Relationship Id="rId1" Type="http://schemas.openxmlformats.org/officeDocument/2006/relationships/slideLayout" Target="../slideLayouts/slideLayout1.xml"/></Relationships>
</file>

<file path=ppt/slides/_rels/slide266.xml.rels><?xml version="1.0" encoding="UTF-8" standalone="yes"?>
<Relationships xmlns="http://schemas.openxmlformats.org/package/2006/relationships"><Relationship Id="rId2" Type="http://schemas.openxmlformats.org/officeDocument/2006/relationships/notesSlide" Target="../notesSlides/notesSlide266.xml"/><Relationship Id="rId1" Type="http://schemas.openxmlformats.org/officeDocument/2006/relationships/slideLayout" Target="../slideLayouts/slideLayout1.xml"/></Relationships>
</file>

<file path=ppt/slides/_rels/slide267.xml.rels><?xml version="1.0" encoding="UTF-8" standalone="yes"?>
<Relationships xmlns="http://schemas.openxmlformats.org/package/2006/relationships"><Relationship Id="rId2" Type="http://schemas.openxmlformats.org/officeDocument/2006/relationships/notesSlide" Target="../notesSlides/notesSlide267.xml"/><Relationship Id="rId1" Type="http://schemas.openxmlformats.org/officeDocument/2006/relationships/slideLayout" Target="../slideLayouts/slideLayout1.xml"/></Relationships>
</file>

<file path=ppt/slides/_rels/slide268.xml.rels><?xml version="1.0" encoding="UTF-8" standalone="yes"?>
<Relationships xmlns="http://schemas.openxmlformats.org/package/2006/relationships"><Relationship Id="rId2" Type="http://schemas.openxmlformats.org/officeDocument/2006/relationships/notesSlide" Target="../notesSlides/notesSlide268.xml"/><Relationship Id="rId1" Type="http://schemas.openxmlformats.org/officeDocument/2006/relationships/slideLayout" Target="../slideLayouts/slideLayout1.xml"/></Relationships>
</file>

<file path=ppt/slides/_rels/slide269.xml.rels><?xml version="1.0" encoding="UTF-8" standalone="yes"?>
<Relationships xmlns="http://schemas.openxmlformats.org/package/2006/relationships"><Relationship Id="rId2" Type="http://schemas.openxmlformats.org/officeDocument/2006/relationships/notesSlide" Target="../notesSlides/notesSlide269.xml"/><Relationship Id="rId1" Type="http://schemas.openxmlformats.org/officeDocument/2006/relationships/slideLayout" Target="../slideLayouts/slideLayout1.xml"/></Relationships>
</file>

<file path=ppt/slides/_rels/slide270.xml.rels><?xml version="1.0" encoding="UTF-8" standalone="yes"?>
<Relationships xmlns="http://schemas.openxmlformats.org/package/2006/relationships"><Relationship Id="rId2" Type="http://schemas.openxmlformats.org/officeDocument/2006/relationships/notesSlide" Target="../notesSlides/notesSlide270.xml"/><Relationship Id="rId1" Type="http://schemas.openxmlformats.org/officeDocument/2006/relationships/slideLayout" Target="../slideLayouts/slideLayout1.xml"/></Relationships>
</file>

<file path=ppt/slides/_rels/slide271.xml.rels><?xml version="1.0" encoding="UTF-8" standalone="yes"?>
<Relationships xmlns="http://schemas.openxmlformats.org/package/2006/relationships"><Relationship Id="rId2" Type="http://schemas.openxmlformats.org/officeDocument/2006/relationships/notesSlide" Target="../notesSlides/notesSlide271.xml"/><Relationship Id="rId1" Type="http://schemas.openxmlformats.org/officeDocument/2006/relationships/slideLayout" Target="../slideLayouts/slideLayout1.xml"/></Relationships>
</file>

<file path=ppt/slides/_rels/slide272.xml.rels><?xml version="1.0" encoding="UTF-8" standalone="yes"?>
<Relationships xmlns="http://schemas.openxmlformats.org/package/2006/relationships"><Relationship Id="rId2" Type="http://schemas.openxmlformats.org/officeDocument/2006/relationships/notesSlide" Target="../notesSlides/notesSlide272.xml"/><Relationship Id="rId1" Type="http://schemas.openxmlformats.org/officeDocument/2006/relationships/slideLayout" Target="../slideLayouts/slideLayout1.xml"/></Relationships>
</file>

<file path=ppt/slides/_rels/slide273.xml.rels><?xml version="1.0" encoding="UTF-8" standalone="yes"?>
<Relationships xmlns="http://schemas.openxmlformats.org/package/2006/relationships"><Relationship Id="rId2" Type="http://schemas.openxmlformats.org/officeDocument/2006/relationships/notesSlide" Target="../notesSlides/notesSlide273.xml"/><Relationship Id="rId1" Type="http://schemas.openxmlformats.org/officeDocument/2006/relationships/slideLayout" Target="../slideLayouts/slideLayout1.xml"/></Relationships>
</file>

<file path=ppt/slides/_rels/slide274.xml.rels><?xml version="1.0" encoding="UTF-8" standalone="yes"?>
<Relationships xmlns="http://schemas.openxmlformats.org/package/2006/relationships"><Relationship Id="rId2" Type="http://schemas.openxmlformats.org/officeDocument/2006/relationships/notesSlide" Target="../notesSlides/notesSlide274.xml"/><Relationship Id="rId1" Type="http://schemas.openxmlformats.org/officeDocument/2006/relationships/slideLayout" Target="../slideLayouts/slideLayout1.xml"/></Relationships>
</file>

<file path=ppt/slides/_rels/slide275.xml.rels><?xml version="1.0" encoding="UTF-8" standalone="yes"?>
<Relationships xmlns="http://schemas.openxmlformats.org/package/2006/relationships"><Relationship Id="rId2" Type="http://schemas.openxmlformats.org/officeDocument/2006/relationships/notesSlide" Target="../notesSlides/notesSlide275.xml"/><Relationship Id="rId1" Type="http://schemas.openxmlformats.org/officeDocument/2006/relationships/slideLayout" Target="../slideLayouts/slideLayout1.xml"/></Relationships>
</file>

<file path=ppt/slides/_rels/slide276.xml.rels><?xml version="1.0" encoding="UTF-8" standalone="yes"?>
<Relationships xmlns="http://schemas.openxmlformats.org/package/2006/relationships"><Relationship Id="rId2" Type="http://schemas.openxmlformats.org/officeDocument/2006/relationships/notesSlide" Target="../notesSlides/notesSlide276.xml"/><Relationship Id="rId1" Type="http://schemas.openxmlformats.org/officeDocument/2006/relationships/slideLayout" Target="../slideLayouts/slideLayout1.xml"/></Relationships>
</file>

<file path=ppt/slides/_rels/slide277.xml.rels><?xml version="1.0" encoding="UTF-8" standalone="yes"?>
<Relationships xmlns="http://schemas.openxmlformats.org/package/2006/relationships"><Relationship Id="rId2" Type="http://schemas.openxmlformats.org/officeDocument/2006/relationships/notesSlide" Target="../notesSlides/notesSlide277.xml"/><Relationship Id="rId1" Type="http://schemas.openxmlformats.org/officeDocument/2006/relationships/slideLayout" Target="../slideLayouts/slideLayout1.xml"/></Relationships>
</file>

<file path=ppt/slides/_rels/slide278.xml.rels><?xml version="1.0" encoding="UTF-8" standalone="yes"?>
<Relationships xmlns="http://schemas.openxmlformats.org/package/2006/relationships"><Relationship Id="rId2" Type="http://schemas.openxmlformats.org/officeDocument/2006/relationships/notesSlide" Target="../notesSlides/notesSlide278.xml"/><Relationship Id="rId1" Type="http://schemas.openxmlformats.org/officeDocument/2006/relationships/slideLayout" Target="../slideLayouts/slideLayout1.xml"/></Relationships>
</file>

<file path=ppt/slides/_rels/slide279.xml.rels><?xml version="1.0" encoding="UTF-8" standalone="yes"?>
<Relationships xmlns="http://schemas.openxmlformats.org/package/2006/relationships"><Relationship Id="rId2" Type="http://schemas.openxmlformats.org/officeDocument/2006/relationships/notesSlide" Target="../notesSlides/notesSlide279.xml"/><Relationship Id="rId1" Type="http://schemas.openxmlformats.org/officeDocument/2006/relationships/slideLayout" Target="../slideLayouts/slideLayout1.xml"/></Relationships>
</file>

<file path=ppt/slides/_rels/slide280.xml.rels><?xml version="1.0" encoding="UTF-8" standalone="yes"?>
<Relationships xmlns="http://schemas.openxmlformats.org/package/2006/relationships"><Relationship Id="rId2" Type="http://schemas.openxmlformats.org/officeDocument/2006/relationships/notesSlide" Target="../notesSlides/notesSlide280.xml"/><Relationship Id="rId1" Type="http://schemas.openxmlformats.org/officeDocument/2006/relationships/slideLayout" Target="../slideLayouts/slideLayout1.xml"/></Relationships>
</file>

<file path=ppt/slides/_rels/slide281.xml.rels><?xml version="1.0" encoding="UTF-8" standalone="yes"?>
<Relationships xmlns="http://schemas.openxmlformats.org/package/2006/relationships"><Relationship Id="rId2" Type="http://schemas.openxmlformats.org/officeDocument/2006/relationships/notesSlide" Target="../notesSlides/notesSlide281.xml"/><Relationship Id="rId1" Type="http://schemas.openxmlformats.org/officeDocument/2006/relationships/slideLayout" Target="../slideLayouts/slideLayout1.xml"/></Relationships>
</file>

<file path=ppt/slides/_rels/slide282.xml.rels><?xml version="1.0" encoding="UTF-8" standalone="yes"?>
<Relationships xmlns="http://schemas.openxmlformats.org/package/2006/relationships"><Relationship Id="rId2" Type="http://schemas.openxmlformats.org/officeDocument/2006/relationships/notesSlide" Target="../notesSlides/notesSlide282.xml"/><Relationship Id="rId1" Type="http://schemas.openxmlformats.org/officeDocument/2006/relationships/slideLayout" Target="../slideLayouts/slideLayout1.xml"/></Relationships>
</file>

<file path=ppt/slides/_rels/slide283.xml.rels><?xml version="1.0" encoding="UTF-8" standalone="yes"?>
<Relationships xmlns="http://schemas.openxmlformats.org/package/2006/relationships"><Relationship Id="rId2" Type="http://schemas.openxmlformats.org/officeDocument/2006/relationships/notesSlide" Target="../notesSlides/notesSlide283.xml"/><Relationship Id="rId1" Type="http://schemas.openxmlformats.org/officeDocument/2006/relationships/slideLayout" Target="../slideLayouts/slideLayout1.xml"/></Relationships>
</file>

<file path=ppt/slides/_rels/slide284.xml.rels><?xml version="1.0" encoding="UTF-8" standalone="yes"?>
<Relationships xmlns="http://schemas.openxmlformats.org/package/2006/relationships"><Relationship Id="rId2" Type="http://schemas.openxmlformats.org/officeDocument/2006/relationships/notesSlide" Target="../notesSlides/notesSlide284.xml"/><Relationship Id="rId1" Type="http://schemas.openxmlformats.org/officeDocument/2006/relationships/slideLayout" Target="../slideLayouts/slideLayout1.xml"/></Relationships>
</file>

<file path=ppt/slides/_rels/slide285.xml.rels><?xml version="1.0" encoding="UTF-8" standalone="yes"?>
<Relationships xmlns="http://schemas.openxmlformats.org/package/2006/relationships"><Relationship Id="rId2" Type="http://schemas.openxmlformats.org/officeDocument/2006/relationships/notesSlide" Target="../notesSlides/notesSlide285.xml"/><Relationship Id="rId1" Type="http://schemas.openxmlformats.org/officeDocument/2006/relationships/slideLayout" Target="../slideLayouts/slideLayout1.xml"/></Relationships>
</file>

<file path=ppt/slides/_rels/slide286.xml.rels><?xml version="1.0" encoding="UTF-8" standalone="yes"?>
<Relationships xmlns="http://schemas.openxmlformats.org/package/2006/relationships"><Relationship Id="rId2" Type="http://schemas.openxmlformats.org/officeDocument/2006/relationships/notesSlide" Target="../notesSlides/notesSlide286.xml"/><Relationship Id="rId1" Type="http://schemas.openxmlformats.org/officeDocument/2006/relationships/slideLayout" Target="../slideLayouts/slideLayout1.xml"/></Relationships>
</file>

<file path=ppt/slides/_rels/slide287.xml.rels><?xml version="1.0" encoding="UTF-8" standalone="yes"?>
<Relationships xmlns="http://schemas.openxmlformats.org/package/2006/relationships"><Relationship Id="rId2" Type="http://schemas.openxmlformats.org/officeDocument/2006/relationships/notesSlide" Target="../notesSlides/notesSlide287.xml"/><Relationship Id="rId1" Type="http://schemas.openxmlformats.org/officeDocument/2006/relationships/slideLayout" Target="../slideLayouts/slideLayout1.xml"/></Relationships>
</file>

<file path=ppt/slides/_rels/slide288.xml.rels><?xml version="1.0" encoding="UTF-8" standalone="yes"?>
<Relationships xmlns="http://schemas.openxmlformats.org/package/2006/relationships"><Relationship Id="rId2" Type="http://schemas.openxmlformats.org/officeDocument/2006/relationships/notesSlide" Target="../notesSlides/notesSlide288.xml"/><Relationship Id="rId1" Type="http://schemas.openxmlformats.org/officeDocument/2006/relationships/slideLayout" Target="../slideLayouts/slideLayout1.xml"/></Relationships>
</file>

<file path=ppt/slides/_rels/slide289.xml.rels><?xml version="1.0" encoding="UTF-8" standalone="yes"?>
<Relationships xmlns="http://schemas.openxmlformats.org/package/2006/relationships"><Relationship Id="rId2" Type="http://schemas.openxmlformats.org/officeDocument/2006/relationships/notesSlide" Target="../notesSlides/notesSlide289.xml"/><Relationship Id="rId1" Type="http://schemas.openxmlformats.org/officeDocument/2006/relationships/slideLayout" Target="../slideLayouts/slideLayout1.xml"/></Relationships>
</file>

<file path=ppt/slides/_rels/slide290.xml.rels><?xml version="1.0" encoding="UTF-8" standalone="yes"?>
<Relationships xmlns="http://schemas.openxmlformats.org/package/2006/relationships"><Relationship Id="rId2" Type="http://schemas.openxmlformats.org/officeDocument/2006/relationships/notesSlide" Target="../notesSlides/notesSlide290.xml"/><Relationship Id="rId1" Type="http://schemas.openxmlformats.org/officeDocument/2006/relationships/slideLayout" Target="../slideLayouts/slideLayout1.xml"/></Relationships>
</file>

<file path=ppt/slides/_rels/slide291.xml.rels><?xml version="1.0" encoding="UTF-8" standalone="yes"?>
<Relationships xmlns="http://schemas.openxmlformats.org/package/2006/relationships"><Relationship Id="rId2" Type="http://schemas.openxmlformats.org/officeDocument/2006/relationships/notesSlide" Target="../notesSlides/notesSlide291.xml"/><Relationship Id="rId1" Type="http://schemas.openxmlformats.org/officeDocument/2006/relationships/slideLayout" Target="../slideLayouts/slideLayout1.xml"/></Relationships>
</file>

<file path=ppt/slides/_rels/slide292.xml.rels><?xml version="1.0" encoding="UTF-8" standalone="yes"?>
<Relationships xmlns="http://schemas.openxmlformats.org/package/2006/relationships"><Relationship Id="rId2" Type="http://schemas.openxmlformats.org/officeDocument/2006/relationships/notesSlide" Target="../notesSlides/notesSlide292.xml"/><Relationship Id="rId1" Type="http://schemas.openxmlformats.org/officeDocument/2006/relationships/slideLayout" Target="../slideLayouts/slideLayout1.xml"/></Relationships>
</file>

<file path=ppt/slides/_rels/slide293.xml.rels><?xml version="1.0" encoding="UTF-8" standalone="yes"?>
<Relationships xmlns="http://schemas.openxmlformats.org/package/2006/relationships"><Relationship Id="rId2" Type="http://schemas.openxmlformats.org/officeDocument/2006/relationships/notesSlide" Target="../notesSlides/notesSlide293.xml"/><Relationship Id="rId1" Type="http://schemas.openxmlformats.org/officeDocument/2006/relationships/slideLayout" Target="../slideLayouts/slideLayout1.xml"/></Relationships>
</file>

<file path=ppt/slides/_rels/slide294.xml.rels><?xml version="1.0" encoding="UTF-8" standalone="yes"?>
<Relationships xmlns="http://schemas.openxmlformats.org/package/2006/relationships"><Relationship Id="rId2" Type="http://schemas.openxmlformats.org/officeDocument/2006/relationships/notesSlide" Target="../notesSlides/notesSlide294.xml"/><Relationship Id="rId1" Type="http://schemas.openxmlformats.org/officeDocument/2006/relationships/slideLayout" Target="../slideLayouts/slideLayout1.xml"/></Relationships>
</file>

<file path=ppt/slides/_rels/slide295.xml.rels><?xml version="1.0" encoding="UTF-8" standalone="yes"?>
<Relationships xmlns="http://schemas.openxmlformats.org/package/2006/relationships"><Relationship Id="rId2" Type="http://schemas.openxmlformats.org/officeDocument/2006/relationships/notesSlide" Target="../notesSlides/notesSlide295.xml"/><Relationship Id="rId1" Type="http://schemas.openxmlformats.org/officeDocument/2006/relationships/slideLayout" Target="../slideLayouts/slideLayout1.xml"/></Relationships>
</file>

<file path=ppt/slides/_rels/slide296.xml.rels><?xml version="1.0" encoding="UTF-8" standalone="yes"?>
<Relationships xmlns="http://schemas.openxmlformats.org/package/2006/relationships"><Relationship Id="rId2" Type="http://schemas.openxmlformats.org/officeDocument/2006/relationships/notesSlide" Target="../notesSlides/notesSlide296.xml"/><Relationship Id="rId1" Type="http://schemas.openxmlformats.org/officeDocument/2006/relationships/slideLayout" Target="../slideLayouts/slideLayout1.xml"/></Relationships>
</file>

<file path=ppt/slides/_rels/slide297.xml.rels><?xml version="1.0" encoding="UTF-8" standalone="yes"?>
<Relationships xmlns="http://schemas.openxmlformats.org/package/2006/relationships"><Relationship Id="rId2" Type="http://schemas.openxmlformats.org/officeDocument/2006/relationships/notesSlide" Target="../notesSlides/notesSlide297.xml"/><Relationship Id="rId1" Type="http://schemas.openxmlformats.org/officeDocument/2006/relationships/slideLayout" Target="../slideLayouts/slideLayout1.xml"/></Relationships>
</file>

<file path=ppt/slides/_rels/slide298.xml.rels><?xml version="1.0" encoding="UTF-8" standalone="yes"?>
<Relationships xmlns="http://schemas.openxmlformats.org/package/2006/relationships"><Relationship Id="rId2" Type="http://schemas.openxmlformats.org/officeDocument/2006/relationships/notesSlide" Target="../notesSlides/notesSlide298.xml"/><Relationship Id="rId1" Type="http://schemas.openxmlformats.org/officeDocument/2006/relationships/slideLayout" Target="../slideLayouts/slideLayout1.xml"/></Relationships>
</file>

<file path=ppt/slides/_rels/slide299.xml.rels><?xml version="1.0" encoding="UTF-8" standalone="yes"?>
<Relationships xmlns="http://schemas.openxmlformats.org/package/2006/relationships"><Relationship Id="rId2" Type="http://schemas.openxmlformats.org/officeDocument/2006/relationships/notesSlide" Target="../notesSlides/notesSlide299.xml"/><Relationship Id="rId1" Type="http://schemas.openxmlformats.org/officeDocument/2006/relationships/slideLayout" Target="../slideLayouts/slideLayout1.xml"/></Relationships>
</file>

<file path=ppt/slides/_rels/slide300.xml.rels><?xml version="1.0" encoding="UTF-8" standalone="yes"?>
<Relationships xmlns="http://schemas.openxmlformats.org/package/2006/relationships"><Relationship Id="rId2" Type="http://schemas.openxmlformats.org/officeDocument/2006/relationships/notesSlide" Target="../notesSlides/notesSlide300.xml"/><Relationship Id="rId1" Type="http://schemas.openxmlformats.org/officeDocument/2006/relationships/slideLayout" Target="../slideLayouts/slideLayout1.xml"/></Relationships>
</file>

<file path=ppt/slides/_rels/slide301.xml.rels><?xml version="1.0" encoding="UTF-8" standalone="yes"?>
<Relationships xmlns="http://schemas.openxmlformats.org/package/2006/relationships"><Relationship Id="rId2" Type="http://schemas.openxmlformats.org/officeDocument/2006/relationships/notesSlide" Target="../notesSlides/notesSlide301.xml"/><Relationship Id="rId1" Type="http://schemas.openxmlformats.org/officeDocument/2006/relationships/slideLayout" Target="../slideLayouts/slideLayout1.xml"/></Relationships>
</file>

<file path=ppt/slides/_rels/slide302.xml.rels><?xml version="1.0" encoding="UTF-8" standalone="yes"?>
<Relationships xmlns="http://schemas.openxmlformats.org/package/2006/relationships"><Relationship Id="rId2" Type="http://schemas.openxmlformats.org/officeDocument/2006/relationships/notesSlide" Target="../notesSlides/notesSlide302.xml"/><Relationship Id="rId1" Type="http://schemas.openxmlformats.org/officeDocument/2006/relationships/slideLayout" Target="../slideLayouts/slideLayout1.xml"/></Relationships>
</file>

<file path=ppt/slides/_rels/slide303.xml.rels><?xml version="1.0" encoding="UTF-8" standalone="yes"?>
<Relationships xmlns="http://schemas.openxmlformats.org/package/2006/relationships"><Relationship Id="rId2" Type="http://schemas.openxmlformats.org/officeDocument/2006/relationships/notesSlide" Target="../notesSlides/notesSlide303.xml"/><Relationship Id="rId1" Type="http://schemas.openxmlformats.org/officeDocument/2006/relationships/slideLayout" Target="../slideLayouts/slideLayout1.xml"/></Relationships>
</file>

<file path=ppt/slides/_rels/slide304.xml.rels><?xml version="1.0" encoding="UTF-8" standalone="yes"?>
<Relationships xmlns="http://schemas.openxmlformats.org/package/2006/relationships"><Relationship Id="rId2" Type="http://schemas.openxmlformats.org/officeDocument/2006/relationships/notesSlide" Target="../notesSlides/notesSlide304.xml"/><Relationship Id="rId1" Type="http://schemas.openxmlformats.org/officeDocument/2006/relationships/slideLayout" Target="../slideLayouts/slideLayout1.xml"/></Relationships>
</file>

<file path=ppt/slides/_rels/slide305.xml.rels><?xml version="1.0" encoding="UTF-8" standalone="yes"?>
<Relationships xmlns="http://schemas.openxmlformats.org/package/2006/relationships"><Relationship Id="rId2" Type="http://schemas.openxmlformats.org/officeDocument/2006/relationships/notesSlide" Target="../notesSlides/notesSlide305.xml"/><Relationship Id="rId1" Type="http://schemas.openxmlformats.org/officeDocument/2006/relationships/slideLayout" Target="../slideLayouts/slideLayout1.xml"/></Relationships>
</file>

<file path=ppt/slides/_rels/slide306.xml.rels><?xml version="1.0" encoding="UTF-8" standalone="yes"?>
<Relationships xmlns="http://schemas.openxmlformats.org/package/2006/relationships"><Relationship Id="rId2" Type="http://schemas.openxmlformats.org/officeDocument/2006/relationships/notesSlide" Target="../notesSlides/notesSlide306.xml"/><Relationship Id="rId1" Type="http://schemas.openxmlformats.org/officeDocument/2006/relationships/slideLayout" Target="../slideLayouts/slideLayout1.xml"/></Relationships>
</file>

<file path=ppt/slides/_rels/slide307.xml.rels><?xml version="1.0" encoding="UTF-8" standalone="yes"?>
<Relationships xmlns="http://schemas.openxmlformats.org/package/2006/relationships"><Relationship Id="rId2" Type="http://schemas.openxmlformats.org/officeDocument/2006/relationships/notesSlide" Target="../notesSlides/notesSlide307.xml"/><Relationship Id="rId1" Type="http://schemas.openxmlformats.org/officeDocument/2006/relationships/slideLayout" Target="../slideLayouts/slideLayout1.xml"/></Relationships>
</file>

<file path=ppt/slides/_rels/slide308.xml.rels><?xml version="1.0" encoding="UTF-8" standalone="yes"?>
<Relationships xmlns="http://schemas.openxmlformats.org/package/2006/relationships"><Relationship Id="rId2" Type="http://schemas.openxmlformats.org/officeDocument/2006/relationships/notesSlide" Target="../notesSlides/notesSlide308.xml"/><Relationship Id="rId1" Type="http://schemas.openxmlformats.org/officeDocument/2006/relationships/slideLayout" Target="../slideLayouts/slideLayout1.xml"/></Relationships>
</file>

<file path=ppt/slides/_rels/slide309.xml.rels><?xml version="1.0" encoding="UTF-8" standalone="yes"?>
<Relationships xmlns="http://schemas.openxmlformats.org/package/2006/relationships"><Relationship Id="rId2" Type="http://schemas.openxmlformats.org/officeDocument/2006/relationships/notesSlide" Target="../notesSlides/notesSlide309.xml"/><Relationship Id="rId1" Type="http://schemas.openxmlformats.org/officeDocument/2006/relationships/slideLayout" Target="../slideLayouts/slideLayout1.xml"/></Relationships>
</file>

<file path=ppt/slides/_rels/slide310.xml.rels><?xml version="1.0" encoding="UTF-8" standalone="yes"?>
<Relationships xmlns="http://schemas.openxmlformats.org/package/2006/relationships"><Relationship Id="rId2" Type="http://schemas.openxmlformats.org/officeDocument/2006/relationships/notesSlide" Target="../notesSlides/notesSlide310.xml"/><Relationship Id="rId1" Type="http://schemas.openxmlformats.org/officeDocument/2006/relationships/slideLayout" Target="../slideLayouts/slideLayout1.xml"/></Relationships>
</file>

<file path=ppt/slides/_rels/slide311.xml.rels><?xml version="1.0" encoding="UTF-8" standalone="yes"?>
<Relationships xmlns="http://schemas.openxmlformats.org/package/2006/relationships"><Relationship Id="rId2" Type="http://schemas.openxmlformats.org/officeDocument/2006/relationships/notesSlide" Target="../notesSlides/notesSlide311.xml"/><Relationship Id="rId1" Type="http://schemas.openxmlformats.org/officeDocument/2006/relationships/slideLayout" Target="../slideLayouts/slideLayout1.xml"/></Relationships>
</file>

<file path=ppt/slides/_rels/slide312.xml.rels><?xml version="1.0" encoding="UTF-8" standalone="yes"?>
<Relationships xmlns="http://schemas.openxmlformats.org/package/2006/relationships"><Relationship Id="rId2" Type="http://schemas.openxmlformats.org/officeDocument/2006/relationships/notesSlide" Target="../notesSlides/notesSlide312.xml"/><Relationship Id="rId1" Type="http://schemas.openxmlformats.org/officeDocument/2006/relationships/slideLayout" Target="../slideLayouts/slideLayout1.xml"/></Relationships>
</file>

<file path=ppt/slides/_rels/slide313.xml.rels><?xml version="1.0" encoding="UTF-8" standalone="yes"?>
<Relationships xmlns="http://schemas.openxmlformats.org/package/2006/relationships"><Relationship Id="rId2" Type="http://schemas.openxmlformats.org/officeDocument/2006/relationships/notesSlide" Target="../notesSlides/notesSlide313.xml"/><Relationship Id="rId1" Type="http://schemas.openxmlformats.org/officeDocument/2006/relationships/slideLayout" Target="../slideLayouts/slideLayout1.xml"/></Relationships>
</file>

<file path=ppt/slides/_rels/slide314.xml.rels><?xml version="1.0" encoding="UTF-8" standalone="yes"?>
<Relationships xmlns="http://schemas.openxmlformats.org/package/2006/relationships"><Relationship Id="rId2" Type="http://schemas.openxmlformats.org/officeDocument/2006/relationships/notesSlide" Target="../notesSlides/notesSlide314.xml"/><Relationship Id="rId1" Type="http://schemas.openxmlformats.org/officeDocument/2006/relationships/slideLayout" Target="../slideLayouts/slideLayout1.xml"/></Relationships>
</file>

<file path=ppt/slides/_rels/slide315.xml.rels><?xml version="1.0" encoding="UTF-8" standalone="yes"?>
<Relationships xmlns="http://schemas.openxmlformats.org/package/2006/relationships"><Relationship Id="rId2" Type="http://schemas.openxmlformats.org/officeDocument/2006/relationships/notesSlide" Target="../notesSlides/notesSlide315.xml"/><Relationship Id="rId1" Type="http://schemas.openxmlformats.org/officeDocument/2006/relationships/slideLayout" Target="../slideLayouts/slideLayout1.xml"/></Relationships>
</file>

<file path=ppt/slides/_rels/slide316.xml.rels><?xml version="1.0" encoding="UTF-8" standalone="yes"?>
<Relationships xmlns="http://schemas.openxmlformats.org/package/2006/relationships"><Relationship Id="rId2" Type="http://schemas.openxmlformats.org/officeDocument/2006/relationships/notesSlide" Target="../notesSlides/notesSlide316.xml"/><Relationship Id="rId1" Type="http://schemas.openxmlformats.org/officeDocument/2006/relationships/slideLayout" Target="../slideLayouts/slideLayout1.xml"/></Relationships>
</file>

<file path=ppt/slides/_rels/slide317.xml.rels><?xml version="1.0" encoding="UTF-8" standalone="yes"?>
<Relationships xmlns="http://schemas.openxmlformats.org/package/2006/relationships"><Relationship Id="rId2" Type="http://schemas.openxmlformats.org/officeDocument/2006/relationships/notesSlide" Target="../notesSlides/notesSlide317.xml"/><Relationship Id="rId1" Type="http://schemas.openxmlformats.org/officeDocument/2006/relationships/slideLayout" Target="../slideLayouts/slideLayout1.xml"/></Relationships>
</file>

<file path=ppt/slides/_rels/slide318.xml.rels><?xml version="1.0" encoding="UTF-8" standalone="yes"?>
<Relationships xmlns="http://schemas.openxmlformats.org/package/2006/relationships"><Relationship Id="rId2" Type="http://schemas.openxmlformats.org/officeDocument/2006/relationships/notesSlide" Target="../notesSlides/notesSlide318.xml"/><Relationship Id="rId1" Type="http://schemas.openxmlformats.org/officeDocument/2006/relationships/slideLayout" Target="../slideLayouts/slideLayout1.xml"/></Relationships>
</file>

<file path=ppt/slides/_rels/slide319.xml.rels><?xml version="1.0" encoding="UTF-8" standalone="yes"?>
<Relationships xmlns="http://schemas.openxmlformats.org/package/2006/relationships"><Relationship Id="rId2" Type="http://schemas.openxmlformats.org/officeDocument/2006/relationships/notesSlide" Target="../notesSlides/notesSlide319.xml"/><Relationship Id="rId1" Type="http://schemas.openxmlformats.org/officeDocument/2006/relationships/slideLayout" Target="../slideLayouts/slideLayout1.xml"/></Relationships>
</file>

<file path=ppt/slides/_rels/slide320.xml.rels><?xml version="1.0" encoding="UTF-8" standalone="yes"?>
<Relationships xmlns="http://schemas.openxmlformats.org/package/2006/relationships"><Relationship Id="rId2" Type="http://schemas.openxmlformats.org/officeDocument/2006/relationships/notesSlide" Target="../notesSlides/notesSlide320.xml"/><Relationship Id="rId1" Type="http://schemas.openxmlformats.org/officeDocument/2006/relationships/slideLayout" Target="../slideLayouts/slideLayout1.xml"/></Relationships>
</file>

<file path=ppt/slides/_rels/slide321.xml.rels><?xml version="1.0" encoding="UTF-8" standalone="yes"?>
<Relationships xmlns="http://schemas.openxmlformats.org/package/2006/relationships"><Relationship Id="rId2" Type="http://schemas.openxmlformats.org/officeDocument/2006/relationships/notesSlide" Target="../notesSlides/notesSlide321.xml"/><Relationship Id="rId1" Type="http://schemas.openxmlformats.org/officeDocument/2006/relationships/slideLayout" Target="../slideLayouts/slideLayout1.xml"/></Relationships>
</file>

<file path=ppt/slides/_rels/slide322.xml.rels><?xml version="1.0" encoding="UTF-8" standalone="yes"?>
<Relationships xmlns="http://schemas.openxmlformats.org/package/2006/relationships"><Relationship Id="rId2" Type="http://schemas.openxmlformats.org/officeDocument/2006/relationships/notesSlide" Target="../notesSlides/notesSlide322.xml"/><Relationship Id="rId1" Type="http://schemas.openxmlformats.org/officeDocument/2006/relationships/slideLayout" Target="../slideLayouts/slideLayout1.xml"/></Relationships>
</file>

<file path=ppt/slides/_rels/slide323.xml.rels><?xml version="1.0" encoding="UTF-8" standalone="yes"?>
<Relationships xmlns="http://schemas.openxmlformats.org/package/2006/relationships"><Relationship Id="rId2" Type="http://schemas.openxmlformats.org/officeDocument/2006/relationships/notesSlide" Target="../notesSlides/notesSlide323.xml"/><Relationship Id="rId1" Type="http://schemas.openxmlformats.org/officeDocument/2006/relationships/slideLayout" Target="../slideLayouts/slideLayout1.xml"/></Relationships>
</file>

<file path=ppt/slides/_rels/slide324.xml.rels><?xml version="1.0" encoding="UTF-8" standalone="yes"?>
<Relationships xmlns="http://schemas.openxmlformats.org/package/2006/relationships"><Relationship Id="rId2" Type="http://schemas.openxmlformats.org/officeDocument/2006/relationships/notesSlide" Target="../notesSlides/notesSlide324.xml"/><Relationship Id="rId1" Type="http://schemas.openxmlformats.org/officeDocument/2006/relationships/slideLayout" Target="../slideLayouts/slideLayout1.xml"/></Relationships>
</file>

<file path=ppt/slides/_rels/slide325.xml.rels><?xml version="1.0" encoding="UTF-8" standalone="yes"?>
<Relationships xmlns="http://schemas.openxmlformats.org/package/2006/relationships"><Relationship Id="rId2" Type="http://schemas.openxmlformats.org/officeDocument/2006/relationships/notesSlide" Target="../notesSlides/notesSlide325.xml"/><Relationship Id="rId1" Type="http://schemas.openxmlformats.org/officeDocument/2006/relationships/slideLayout" Target="../slideLayouts/slideLayout1.xml"/></Relationships>
</file>

<file path=ppt/slides/_rels/slide326.xml.rels><?xml version="1.0" encoding="UTF-8" standalone="yes"?>
<Relationships xmlns="http://schemas.openxmlformats.org/package/2006/relationships"><Relationship Id="rId2" Type="http://schemas.openxmlformats.org/officeDocument/2006/relationships/notesSlide" Target="../notesSlides/notesSlide326.xml"/><Relationship Id="rId1" Type="http://schemas.openxmlformats.org/officeDocument/2006/relationships/slideLayout" Target="../slideLayouts/slideLayout1.xml"/></Relationships>
</file>

<file path=ppt/slides/_rels/slide327.xml.rels><?xml version="1.0" encoding="UTF-8" standalone="yes"?>
<Relationships xmlns="http://schemas.openxmlformats.org/package/2006/relationships"><Relationship Id="rId2" Type="http://schemas.openxmlformats.org/officeDocument/2006/relationships/notesSlide" Target="../notesSlides/notesSlide327.xml"/><Relationship Id="rId1" Type="http://schemas.openxmlformats.org/officeDocument/2006/relationships/slideLayout" Target="../slideLayouts/slideLayout1.xml"/></Relationships>
</file>

<file path=ppt/slides/_rels/slide328.xml.rels><?xml version="1.0" encoding="UTF-8" standalone="yes"?>
<Relationships xmlns="http://schemas.openxmlformats.org/package/2006/relationships"><Relationship Id="rId2" Type="http://schemas.openxmlformats.org/officeDocument/2006/relationships/notesSlide" Target="../notesSlides/notesSlide328.xml"/><Relationship Id="rId1" Type="http://schemas.openxmlformats.org/officeDocument/2006/relationships/slideLayout" Target="../slideLayouts/slideLayout1.xml"/></Relationships>
</file>

<file path=ppt/slides/_rels/slide329.xml.rels><?xml version="1.0" encoding="UTF-8" standalone="yes"?>
<Relationships xmlns="http://schemas.openxmlformats.org/package/2006/relationships"><Relationship Id="rId2" Type="http://schemas.openxmlformats.org/officeDocument/2006/relationships/notesSlide" Target="../notesSlides/notesSlide329.xml"/><Relationship Id="rId1" Type="http://schemas.openxmlformats.org/officeDocument/2006/relationships/slideLayout" Target="../slideLayouts/slideLayout1.xml"/></Relationships>
</file>

<file path=ppt/slides/_rels/slide330.xml.rels><?xml version="1.0" encoding="UTF-8" standalone="yes"?>
<Relationships xmlns="http://schemas.openxmlformats.org/package/2006/relationships"><Relationship Id="rId2" Type="http://schemas.openxmlformats.org/officeDocument/2006/relationships/notesSlide" Target="../notesSlides/notesSlide330.xml"/><Relationship Id="rId1" Type="http://schemas.openxmlformats.org/officeDocument/2006/relationships/slideLayout" Target="../slideLayouts/slideLayout1.xml"/></Relationships>
</file>

<file path=ppt/slides/_rels/slide331.xml.rels><?xml version="1.0" encoding="UTF-8" standalone="yes"?>
<Relationships xmlns="http://schemas.openxmlformats.org/package/2006/relationships"><Relationship Id="rId2" Type="http://schemas.openxmlformats.org/officeDocument/2006/relationships/notesSlide" Target="../notesSlides/notesSlide331.xml"/><Relationship Id="rId1" Type="http://schemas.openxmlformats.org/officeDocument/2006/relationships/slideLayout" Target="../slideLayouts/slideLayout1.xml"/></Relationships>
</file>

<file path=ppt/slides/_rels/slide332.xml.rels><?xml version="1.0" encoding="UTF-8" standalone="yes"?>
<Relationships xmlns="http://schemas.openxmlformats.org/package/2006/relationships"><Relationship Id="rId2" Type="http://schemas.openxmlformats.org/officeDocument/2006/relationships/notesSlide" Target="../notesSlides/notesSlide332.xml"/><Relationship Id="rId1" Type="http://schemas.openxmlformats.org/officeDocument/2006/relationships/slideLayout" Target="../slideLayouts/slideLayout1.xml"/></Relationships>
</file>

<file path=ppt/slides/_rels/slide333.xml.rels><?xml version="1.0" encoding="UTF-8" standalone="yes"?>
<Relationships xmlns="http://schemas.openxmlformats.org/package/2006/relationships"><Relationship Id="rId2" Type="http://schemas.openxmlformats.org/officeDocument/2006/relationships/notesSlide" Target="../notesSlides/notesSlide333.xml"/><Relationship Id="rId1" Type="http://schemas.openxmlformats.org/officeDocument/2006/relationships/slideLayout" Target="../slideLayouts/slideLayout1.xml"/></Relationships>
</file>

<file path=ppt/slides/_rels/slide334.xml.rels><?xml version="1.0" encoding="UTF-8" standalone="yes"?>
<Relationships xmlns="http://schemas.openxmlformats.org/package/2006/relationships"><Relationship Id="rId2" Type="http://schemas.openxmlformats.org/officeDocument/2006/relationships/notesSlide" Target="../notesSlides/notesSlide334.xml"/><Relationship Id="rId1" Type="http://schemas.openxmlformats.org/officeDocument/2006/relationships/slideLayout" Target="../slideLayouts/slideLayout1.xml"/></Relationships>
</file>

<file path=ppt/slides/_rels/slide335.xml.rels><?xml version="1.0" encoding="UTF-8" standalone="yes"?>
<Relationships xmlns="http://schemas.openxmlformats.org/package/2006/relationships"><Relationship Id="rId2" Type="http://schemas.openxmlformats.org/officeDocument/2006/relationships/notesSlide" Target="../notesSlides/notesSlide335.xml"/><Relationship Id="rId1" Type="http://schemas.openxmlformats.org/officeDocument/2006/relationships/slideLayout" Target="../slideLayouts/slideLayout1.xml"/></Relationships>
</file>

<file path=ppt/slides/_rels/slide336.xml.rels><?xml version="1.0" encoding="UTF-8" standalone="yes"?>
<Relationships xmlns="http://schemas.openxmlformats.org/package/2006/relationships"><Relationship Id="rId2" Type="http://schemas.openxmlformats.org/officeDocument/2006/relationships/notesSlide" Target="../notesSlides/notesSlide336.xml"/><Relationship Id="rId1" Type="http://schemas.openxmlformats.org/officeDocument/2006/relationships/slideLayout" Target="../slideLayouts/slideLayout1.xml"/></Relationships>
</file>

<file path=ppt/slides/_rels/slide337.xml.rels><?xml version="1.0" encoding="UTF-8" standalone="yes"?>
<Relationships xmlns="http://schemas.openxmlformats.org/package/2006/relationships"><Relationship Id="rId2" Type="http://schemas.openxmlformats.org/officeDocument/2006/relationships/notesSlide" Target="../notesSlides/notesSlide337.xml"/><Relationship Id="rId1" Type="http://schemas.openxmlformats.org/officeDocument/2006/relationships/slideLayout" Target="../slideLayouts/slideLayout1.xml"/></Relationships>
</file>

<file path=ppt/slides/_rels/slide338.xml.rels><?xml version="1.0" encoding="UTF-8" standalone="yes"?>
<Relationships xmlns="http://schemas.openxmlformats.org/package/2006/relationships"><Relationship Id="rId2" Type="http://schemas.openxmlformats.org/officeDocument/2006/relationships/notesSlide" Target="../notesSlides/notesSlide338.xml"/><Relationship Id="rId1" Type="http://schemas.openxmlformats.org/officeDocument/2006/relationships/slideLayout" Target="../slideLayouts/slideLayout1.xml"/></Relationships>
</file>

<file path=ppt/slides/_rels/slide339.xml.rels><?xml version="1.0" encoding="UTF-8" standalone="yes"?>
<Relationships xmlns="http://schemas.openxmlformats.org/package/2006/relationships"><Relationship Id="rId2" Type="http://schemas.openxmlformats.org/officeDocument/2006/relationships/notesSlide" Target="../notesSlides/notesSlide339.xml"/><Relationship Id="rId1" Type="http://schemas.openxmlformats.org/officeDocument/2006/relationships/slideLayout" Target="../slideLayouts/slideLayout1.xml"/></Relationships>
</file>

<file path=ppt/slides/_rels/slide340.xml.rels><?xml version="1.0" encoding="UTF-8" standalone="yes"?>
<Relationships xmlns="http://schemas.openxmlformats.org/package/2006/relationships"><Relationship Id="rId2" Type="http://schemas.openxmlformats.org/officeDocument/2006/relationships/notesSlide" Target="../notesSlides/notesSlide340.xml"/><Relationship Id="rId1" Type="http://schemas.openxmlformats.org/officeDocument/2006/relationships/slideLayout" Target="../slideLayouts/slideLayout1.xml"/></Relationships>
</file>

<file path=ppt/slides/_rels/slide341.xml.rels><?xml version="1.0" encoding="UTF-8" standalone="yes"?>
<Relationships xmlns="http://schemas.openxmlformats.org/package/2006/relationships"><Relationship Id="rId2" Type="http://schemas.openxmlformats.org/officeDocument/2006/relationships/notesSlide" Target="../notesSlides/notesSlide341.xml"/><Relationship Id="rId1" Type="http://schemas.openxmlformats.org/officeDocument/2006/relationships/slideLayout" Target="../slideLayouts/slideLayout1.xml"/></Relationships>
</file>

<file path=ppt/slides/_rels/slide342.xml.rels><?xml version="1.0" encoding="UTF-8" standalone="yes"?>
<Relationships xmlns="http://schemas.openxmlformats.org/package/2006/relationships"><Relationship Id="rId2" Type="http://schemas.openxmlformats.org/officeDocument/2006/relationships/notesSlide" Target="../notesSlides/notesSlide342.xml"/><Relationship Id="rId1" Type="http://schemas.openxmlformats.org/officeDocument/2006/relationships/slideLayout" Target="../slideLayouts/slideLayout1.xml"/></Relationships>
</file>

<file path=ppt/slides/_rels/slide343.xml.rels><?xml version="1.0" encoding="UTF-8" standalone="yes"?>
<Relationships xmlns="http://schemas.openxmlformats.org/package/2006/relationships"><Relationship Id="rId2" Type="http://schemas.openxmlformats.org/officeDocument/2006/relationships/notesSlide" Target="../notesSlides/notesSlide343.xml"/><Relationship Id="rId1" Type="http://schemas.openxmlformats.org/officeDocument/2006/relationships/slideLayout" Target="../slideLayouts/slideLayout1.xml"/></Relationships>
</file>

<file path=ppt/slides/_rels/slide344.xml.rels><?xml version="1.0" encoding="UTF-8" standalone="yes"?>
<Relationships xmlns="http://schemas.openxmlformats.org/package/2006/relationships"><Relationship Id="rId2" Type="http://schemas.openxmlformats.org/officeDocument/2006/relationships/notesSlide" Target="../notesSlides/notesSlide344.xml"/><Relationship Id="rId1" Type="http://schemas.openxmlformats.org/officeDocument/2006/relationships/slideLayout" Target="../slideLayouts/slideLayout1.xml"/></Relationships>
</file>

<file path=ppt/slides/_rels/slide345.xml.rels><?xml version="1.0" encoding="UTF-8" standalone="yes"?>
<Relationships xmlns="http://schemas.openxmlformats.org/package/2006/relationships"><Relationship Id="rId2" Type="http://schemas.openxmlformats.org/officeDocument/2006/relationships/notesSlide" Target="../notesSlides/notesSlide345.xml"/><Relationship Id="rId1" Type="http://schemas.openxmlformats.org/officeDocument/2006/relationships/slideLayout" Target="../slideLayouts/slideLayout1.xml"/></Relationships>
</file>

<file path=ppt/slides/_rels/slide346.xml.rels><?xml version="1.0" encoding="UTF-8" standalone="yes"?>
<Relationships xmlns="http://schemas.openxmlformats.org/package/2006/relationships"><Relationship Id="rId2" Type="http://schemas.openxmlformats.org/officeDocument/2006/relationships/notesSlide" Target="../notesSlides/notesSlide346.xml"/><Relationship Id="rId1" Type="http://schemas.openxmlformats.org/officeDocument/2006/relationships/slideLayout" Target="../slideLayouts/slideLayout1.xml"/></Relationships>
</file>

<file path=ppt/slides/_rels/slide347.xml.rels><?xml version="1.0" encoding="UTF-8" standalone="yes"?>
<Relationships xmlns="http://schemas.openxmlformats.org/package/2006/relationships"><Relationship Id="rId2" Type="http://schemas.openxmlformats.org/officeDocument/2006/relationships/notesSlide" Target="../notesSlides/notesSlide347.xml"/><Relationship Id="rId1" Type="http://schemas.openxmlformats.org/officeDocument/2006/relationships/slideLayout" Target="../slideLayouts/slideLayout1.xml"/></Relationships>
</file>

<file path=ppt/slides/_rels/slide348.xml.rels><?xml version="1.0" encoding="UTF-8" standalone="yes"?>
<Relationships xmlns="http://schemas.openxmlformats.org/package/2006/relationships"><Relationship Id="rId2" Type="http://schemas.openxmlformats.org/officeDocument/2006/relationships/notesSlide" Target="../notesSlides/notesSlide348.xml"/><Relationship Id="rId1" Type="http://schemas.openxmlformats.org/officeDocument/2006/relationships/slideLayout" Target="../slideLayouts/slideLayout1.xml"/></Relationships>
</file>

<file path=ppt/slides/_rels/slide349.xml.rels><?xml version="1.0" encoding="UTF-8" standalone="yes"?>
<Relationships xmlns="http://schemas.openxmlformats.org/package/2006/relationships"><Relationship Id="rId2" Type="http://schemas.openxmlformats.org/officeDocument/2006/relationships/notesSlide" Target="../notesSlides/notesSlide349.xml"/><Relationship Id="rId1" Type="http://schemas.openxmlformats.org/officeDocument/2006/relationships/slideLayout" Target="../slideLayouts/slideLayout1.xml"/></Relationships>
</file>

<file path=ppt/slides/_rels/slide350.xml.rels><?xml version="1.0" encoding="UTF-8" standalone="yes"?>
<Relationships xmlns="http://schemas.openxmlformats.org/package/2006/relationships"><Relationship Id="rId2" Type="http://schemas.openxmlformats.org/officeDocument/2006/relationships/notesSlide" Target="../notesSlides/notesSlide350.xml"/><Relationship Id="rId1" Type="http://schemas.openxmlformats.org/officeDocument/2006/relationships/slideLayout" Target="../slideLayouts/slideLayout1.xml"/></Relationships>
</file>

<file path=ppt/slides/_rels/slide351.xml.rels><?xml version="1.0" encoding="UTF-8" standalone="yes"?>
<Relationships xmlns="http://schemas.openxmlformats.org/package/2006/relationships"><Relationship Id="rId2" Type="http://schemas.openxmlformats.org/officeDocument/2006/relationships/notesSlide" Target="../notesSlides/notesSlide351.xml"/><Relationship Id="rId1" Type="http://schemas.openxmlformats.org/officeDocument/2006/relationships/slideLayout" Target="../slideLayouts/slideLayout1.xml"/></Relationships>
</file>

<file path=ppt/slides/_rels/slide352.xml.rels><?xml version="1.0" encoding="UTF-8" standalone="yes"?>
<Relationships xmlns="http://schemas.openxmlformats.org/package/2006/relationships"><Relationship Id="rId2" Type="http://schemas.openxmlformats.org/officeDocument/2006/relationships/notesSlide" Target="../notesSlides/notesSlide352.xml"/><Relationship Id="rId1" Type="http://schemas.openxmlformats.org/officeDocument/2006/relationships/slideLayout" Target="../slideLayouts/slideLayout1.xml"/></Relationships>
</file>

<file path=ppt/slides/_rels/slide353.xml.rels><?xml version="1.0" encoding="UTF-8" standalone="yes"?>
<Relationships xmlns="http://schemas.openxmlformats.org/package/2006/relationships"><Relationship Id="rId2" Type="http://schemas.openxmlformats.org/officeDocument/2006/relationships/notesSlide" Target="../notesSlides/notesSlide353.xml"/><Relationship Id="rId1" Type="http://schemas.openxmlformats.org/officeDocument/2006/relationships/slideLayout" Target="../slideLayouts/slideLayout1.xml"/></Relationships>
</file>

<file path=ppt/slides/_rels/slide354.xml.rels><?xml version="1.0" encoding="UTF-8" standalone="yes"?>
<Relationships xmlns="http://schemas.openxmlformats.org/package/2006/relationships"><Relationship Id="rId2" Type="http://schemas.openxmlformats.org/officeDocument/2006/relationships/notesSlide" Target="../notesSlides/notesSlide354.xml"/><Relationship Id="rId1" Type="http://schemas.openxmlformats.org/officeDocument/2006/relationships/slideLayout" Target="../slideLayouts/slideLayout1.xml"/></Relationships>
</file>

<file path=ppt/slides/_rels/slide355.xml.rels><?xml version="1.0" encoding="UTF-8" standalone="yes"?>
<Relationships xmlns="http://schemas.openxmlformats.org/package/2006/relationships"><Relationship Id="rId2" Type="http://schemas.openxmlformats.org/officeDocument/2006/relationships/notesSlide" Target="../notesSlides/notesSlide355.xml"/><Relationship Id="rId1" Type="http://schemas.openxmlformats.org/officeDocument/2006/relationships/slideLayout" Target="../slideLayouts/slideLayout1.xml"/></Relationships>
</file>

<file path=ppt/slides/_rels/slide356.xml.rels><?xml version="1.0" encoding="UTF-8" standalone="yes"?>
<Relationships xmlns="http://schemas.openxmlformats.org/package/2006/relationships"><Relationship Id="rId2" Type="http://schemas.openxmlformats.org/officeDocument/2006/relationships/notesSlide" Target="../notesSlides/notesSlide356.xml"/><Relationship Id="rId1" Type="http://schemas.openxmlformats.org/officeDocument/2006/relationships/slideLayout" Target="../slideLayouts/slideLayout1.xml"/></Relationships>
</file>

<file path=ppt/slides/_rels/slide357.xml.rels><?xml version="1.0" encoding="UTF-8" standalone="yes"?>
<Relationships xmlns="http://schemas.openxmlformats.org/package/2006/relationships"><Relationship Id="rId2" Type="http://schemas.openxmlformats.org/officeDocument/2006/relationships/notesSlide" Target="../notesSlides/notesSlide357.xml"/><Relationship Id="rId1" Type="http://schemas.openxmlformats.org/officeDocument/2006/relationships/slideLayout" Target="../slideLayouts/slideLayout1.xml"/></Relationships>
</file>

<file path=ppt/slides/_rels/slide358.xml.rels><?xml version="1.0" encoding="UTF-8" standalone="yes"?>
<Relationships xmlns="http://schemas.openxmlformats.org/package/2006/relationships"><Relationship Id="rId2" Type="http://schemas.openxmlformats.org/officeDocument/2006/relationships/notesSlide" Target="../notesSlides/notesSlide358.xml"/><Relationship Id="rId1" Type="http://schemas.openxmlformats.org/officeDocument/2006/relationships/slideLayout" Target="../slideLayouts/slideLayout1.xml"/></Relationships>
</file>

<file path=ppt/slides/_rels/slide359.xml.rels><?xml version="1.0" encoding="UTF-8" standalone="yes"?>
<Relationships xmlns="http://schemas.openxmlformats.org/package/2006/relationships"><Relationship Id="rId2" Type="http://schemas.openxmlformats.org/officeDocument/2006/relationships/notesSlide" Target="../notesSlides/notesSlide359.xml"/><Relationship Id="rId1" Type="http://schemas.openxmlformats.org/officeDocument/2006/relationships/slideLayout" Target="../slideLayouts/slideLayout1.xml"/></Relationships>
</file>

<file path=ppt/slides/_rels/slide360.xml.rels><?xml version="1.0" encoding="UTF-8" standalone="yes"?>
<Relationships xmlns="http://schemas.openxmlformats.org/package/2006/relationships"><Relationship Id="rId2" Type="http://schemas.openxmlformats.org/officeDocument/2006/relationships/notesSlide" Target="../notesSlides/notesSlide360.xml"/><Relationship Id="rId1" Type="http://schemas.openxmlformats.org/officeDocument/2006/relationships/slideLayout" Target="../slideLayouts/slideLayout1.xml"/></Relationships>
</file>

<file path=ppt/slides/_rels/slide361.xml.rels><?xml version="1.0" encoding="UTF-8" standalone="yes"?>
<Relationships xmlns="http://schemas.openxmlformats.org/package/2006/relationships"><Relationship Id="rId2" Type="http://schemas.openxmlformats.org/officeDocument/2006/relationships/notesSlide" Target="../notesSlides/notesSlide361.xml"/><Relationship Id="rId1" Type="http://schemas.openxmlformats.org/officeDocument/2006/relationships/slideLayout" Target="../slideLayouts/slideLayout1.xml"/></Relationships>
</file>

<file path=ppt/slides/_rels/slide362.xml.rels><?xml version="1.0" encoding="UTF-8" standalone="yes"?>
<Relationships xmlns="http://schemas.openxmlformats.org/package/2006/relationships"><Relationship Id="rId2" Type="http://schemas.openxmlformats.org/officeDocument/2006/relationships/notesSlide" Target="../notesSlides/notesSlide362.xml"/><Relationship Id="rId1" Type="http://schemas.openxmlformats.org/officeDocument/2006/relationships/slideLayout" Target="../slideLayouts/slideLayout1.xml"/></Relationships>
</file>

<file path=ppt/slides/_rels/slide363.xml.rels><?xml version="1.0" encoding="UTF-8" standalone="yes"?>
<Relationships xmlns="http://schemas.openxmlformats.org/package/2006/relationships"><Relationship Id="rId2" Type="http://schemas.openxmlformats.org/officeDocument/2006/relationships/notesSlide" Target="../notesSlides/notesSlide363.xml"/><Relationship Id="rId1" Type="http://schemas.openxmlformats.org/officeDocument/2006/relationships/slideLayout" Target="../slideLayouts/slideLayout1.xml"/></Relationships>
</file>

<file path=ppt/slides/_rels/slide364.xml.rels><?xml version="1.0" encoding="UTF-8" standalone="yes"?>
<Relationships xmlns="http://schemas.openxmlformats.org/package/2006/relationships"><Relationship Id="rId2" Type="http://schemas.openxmlformats.org/officeDocument/2006/relationships/notesSlide" Target="../notesSlides/notesSlide364.xml"/><Relationship Id="rId1" Type="http://schemas.openxmlformats.org/officeDocument/2006/relationships/slideLayout" Target="../slideLayouts/slideLayout1.xml"/></Relationships>
</file>

<file path=ppt/slides/_rels/slide365.xml.rels><?xml version="1.0" encoding="UTF-8" standalone="yes"?>
<Relationships xmlns="http://schemas.openxmlformats.org/package/2006/relationships"><Relationship Id="rId2" Type="http://schemas.openxmlformats.org/officeDocument/2006/relationships/notesSlide" Target="../notesSlides/notesSlide365.xml"/><Relationship Id="rId1" Type="http://schemas.openxmlformats.org/officeDocument/2006/relationships/slideLayout" Target="../slideLayouts/slideLayout1.xml"/></Relationships>
</file>

<file path=ppt/slides/_rels/slide366.xml.rels><?xml version="1.0" encoding="UTF-8" standalone="yes"?>
<Relationships xmlns="http://schemas.openxmlformats.org/package/2006/relationships"><Relationship Id="rId2" Type="http://schemas.openxmlformats.org/officeDocument/2006/relationships/notesSlide" Target="../notesSlides/notesSlide366.xml"/><Relationship Id="rId1" Type="http://schemas.openxmlformats.org/officeDocument/2006/relationships/slideLayout" Target="../slideLayouts/slideLayout1.xml"/></Relationships>
</file>

<file path=ppt/slides/_rels/slide367.xml.rels><?xml version="1.0" encoding="UTF-8" standalone="yes"?>
<Relationships xmlns="http://schemas.openxmlformats.org/package/2006/relationships"><Relationship Id="rId2" Type="http://schemas.openxmlformats.org/officeDocument/2006/relationships/notesSlide" Target="../notesSlides/notesSlide367.xml"/><Relationship Id="rId1" Type="http://schemas.openxmlformats.org/officeDocument/2006/relationships/slideLayout" Target="../slideLayouts/slideLayout1.xml"/></Relationships>
</file>

<file path=ppt/slides/_rels/slide368.xml.rels><?xml version="1.0" encoding="UTF-8" standalone="yes"?>
<Relationships xmlns="http://schemas.openxmlformats.org/package/2006/relationships"><Relationship Id="rId2" Type="http://schemas.openxmlformats.org/officeDocument/2006/relationships/notesSlide" Target="../notesSlides/notesSlide368.xml"/><Relationship Id="rId1" Type="http://schemas.openxmlformats.org/officeDocument/2006/relationships/slideLayout" Target="../slideLayouts/slideLayout1.xml"/></Relationships>
</file>

<file path=ppt/slides/_rels/slide369.xml.rels><?xml version="1.0" encoding="UTF-8" standalone="yes"?>
<Relationships xmlns="http://schemas.openxmlformats.org/package/2006/relationships"><Relationship Id="rId2" Type="http://schemas.openxmlformats.org/officeDocument/2006/relationships/notesSlide" Target="../notesSlides/notesSlide369.xml"/><Relationship Id="rId1" Type="http://schemas.openxmlformats.org/officeDocument/2006/relationships/slideLayout" Target="../slideLayouts/slideLayout1.xml"/></Relationships>
</file>

<file path=ppt/slides/_rels/slide370.xml.rels><?xml version="1.0" encoding="UTF-8" standalone="yes"?>
<Relationships xmlns="http://schemas.openxmlformats.org/package/2006/relationships"><Relationship Id="rId2" Type="http://schemas.openxmlformats.org/officeDocument/2006/relationships/notesSlide" Target="../notesSlides/notesSlide370.xml"/><Relationship Id="rId1" Type="http://schemas.openxmlformats.org/officeDocument/2006/relationships/slideLayout" Target="../slideLayouts/slideLayout1.xml"/></Relationships>
</file>

<file path=ppt/slides/_rels/slide371.xml.rels><?xml version="1.0" encoding="UTF-8" standalone="yes"?>
<Relationships xmlns="http://schemas.openxmlformats.org/package/2006/relationships"><Relationship Id="rId2" Type="http://schemas.openxmlformats.org/officeDocument/2006/relationships/notesSlide" Target="../notesSlides/notesSlide371.xml"/><Relationship Id="rId1" Type="http://schemas.openxmlformats.org/officeDocument/2006/relationships/slideLayout" Target="../slideLayouts/slideLayout1.xml"/></Relationships>
</file>

<file path=ppt/slides/_rels/slide372.xml.rels><?xml version="1.0" encoding="UTF-8" standalone="yes"?>
<Relationships xmlns="http://schemas.openxmlformats.org/package/2006/relationships"><Relationship Id="rId2" Type="http://schemas.openxmlformats.org/officeDocument/2006/relationships/notesSlide" Target="../notesSlides/notesSlide372.xml"/><Relationship Id="rId1" Type="http://schemas.openxmlformats.org/officeDocument/2006/relationships/slideLayout" Target="../slideLayouts/slideLayout1.xml"/></Relationships>
</file>

<file path=ppt/slides/_rels/slide373.xml.rels><?xml version="1.0" encoding="UTF-8" standalone="yes"?>
<Relationships xmlns="http://schemas.openxmlformats.org/package/2006/relationships"><Relationship Id="rId2" Type="http://schemas.openxmlformats.org/officeDocument/2006/relationships/notesSlide" Target="../notesSlides/notesSlide373.xml"/><Relationship Id="rId1" Type="http://schemas.openxmlformats.org/officeDocument/2006/relationships/slideLayout" Target="../slideLayouts/slideLayout1.xml"/></Relationships>
</file>

<file path=ppt/slides/_rels/slide374.xml.rels><?xml version="1.0" encoding="UTF-8" standalone="yes"?>
<Relationships xmlns="http://schemas.openxmlformats.org/package/2006/relationships"><Relationship Id="rId2" Type="http://schemas.openxmlformats.org/officeDocument/2006/relationships/notesSlide" Target="../notesSlides/notesSlide374.xml"/><Relationship Id="rId1" Type="http://schemas.openxmlformats.org/officeDocument/2006/relationships/slideLayout" Target="../slideLayouts/slideLayout1.xml"/></Relationships>
</file>

<file path=ppt/slides/_rels/slide375.xml.rels><?xml version="1.0" encoding="UTF-8" standalone="yes"?>
<Relationships xmlns="http://schemas.openxmlformats.org/package/2006/relationships"><Relationship Id="rId2" Type="http://schemas.openxmlformats.org/officeDocument/2006/relationships/notesSlide" Target="../notesSlides/notesSlide375.xml"/><Relationship Id="rId1" Type="http://schemas.openxmlformats.org/officeDocument/2006/relationships/slideLayout" Target="../slideLayouts/slideLayout1.xml"/></Relationships>
</file>

<file path=ppt/slides/_rels/slide376.xml.rels><?xml version="1.0" encoding="UTF-8" standalone="yes"?>
<Relationships xmlns="http://schemas.openxmlformats.org/package/2006/relationships"><Relationship Id="rId2" Type="http://schemas.openxmlformats.org/officeDocument/2006/relationships/notesSlide" Target="../notesSlides/notesSlide376.xml"/><Relationship Id="rId1" Type="http://schemas.openxmlformats.org/officeDocument/2006/relationships/slideLayout" Target="../slideLayouts/slideLayout1.xml"/></Relationships>
</file>

<file path=ppt/slides/_rels/slide377.xml.rels><?xml version="1.0" encoding="UTF-8" standalone="yes"?>
<Relationships xmlns="http://schemas.openxmlformats.org/package/2006/relationships"><Relationship Id="rId2" Type="http://schemas.openxmlformats.org/officeDocument/2006/relationships/notesSlide" Target="../notesSlides/notesSlide377.xml"/><Relationship Id="rId1" Type="http://schemas.openxmlformats.org/officeDocument/2006/relationships/slideLayout" Target="../slideLayouts/slideLayout1.xml"/></Relationships>
</file>

<file path=ppt/slides/_rels/slide378.xml.rels><?xml version="1.0" encoding="UTF-8" standalone="yes"?>
<Relationships xmlns="http://schemas.openxmlformats.org/package/2006/relationships"><Relationship Id="rId2" Type="http://schemas.openxmlformats.org/officeDocument/2006/relationships/notesSlide" Target="../notesSlides/notesSlide378.xml"/><Relationship Id="rId1" Type="http://schemas.openxmlformats.org/officeDocument/2006/relationships/slideLayout" Target="../slideLayouts/slideLayout1.xml"/></Relationships>
</file>

<file path=ppt/slides/_rels/slide379.xml.rels><?xml version="1.0" encoding="UTF-8" standalone="yes"?>
<Relationships xmlns="http://schemas.openxmlformats.org/package/2006/relationships"><Relationship Id="rId2" Type="http://schemas.openxmlformats.org/officeDocument/2006/relationships/notesSlide" Target="../notesSlides/notesSlide379.xml"/><Relationship Id="rId1" Type="http://schemas.openxmlformats.org/officeDocument/2006/relationships/slideLayout" Target="../slideLayouts/slideLayout1.xml"/></Relationships>
</file>

<file path=ppt/slides/_rels/slide380.xml.rels><?xml version="1.0" encoding="UTF-8" standalone="yes"?>
<Relationships xmlns="http://schemas.openxmlformats.org/package/2006/relationships"><Relationship Id="rId2" Type="http://schemas.openxmlformats.org/officeDocument/2006/relationships/notesSlide" Target="../notesSlides/notesSlide380.xml"/><Relationship Id="rId1" Type="http://schemas.openxmlformats.org/officeDocument/2006/relationships/slideLayout" Target="../slideLayouts/slideLayout1.xml"/></Relationships>
</file>

<file path=ppt/slides/_rels/slide381.xml.rels><?xml version="1.0" encoding="UTF-8" standalone="yes"?>
<Relationships xmlns="http://schemas.openxmlformats.org/package/2006/relationships"><Relationship Id="rId2" Type="http://schemas.openxmlformats.org/officeDocument/2006/relationships/notesSlide" Target="../notesSlides/notesSlide381.xml"/><Relationship Id="rId1" Type="http://schemas.openxmlformats.org/officeDocument/2006/relationships/slideLayout" Target="../slideLayouts/slideLayout1.xml"/></Relationships>
</file>

<file path=ppt/slides/_rels/slide382.xml.rels><?xml version="1.0" encoding="UTF-8" standalone="yes"?>
<Relationships xmlns="http://schemas.openxmlformats.org/package/2006/relationships"><Relationship Id="rId2" Type="http://schemas.openxmlformats.org/officeDocument/2006/relationships/notesSlide" Target="../notesSlides/notesSlide382.xml"/><Relationship Id="rId1" Type="http://schemas.openxmlformats.org/officeDocument/2006/relationships/slideLayout" Target="../slideLayouts/slideLayout1.xml"/></Relationships>
</file>

<file path=ppt/slides/_rels/slide383.xml.rels><?xml version="1.0" encoding="UTF-8" standalone="yes"?>
<Relationships xmlns="http://schemas.openxmlformats.org/package/2006/relationships"><Relationship Id="rId2" Type="http://schemas.openxmlformats.org/officeDocument/2006/relationships/notesSlide" Target="../notesSlides/notesSlide383.xml"/><Relationship Id="rId1" Type="http://schemas.openxmlformats.org/officeDocument/2006/relationships/slideLayout" Target="../slideLayouts/slideLayout1.xml"/></Relationships>
</file>

<file path=ppt/slides/_rels/slide384.xml.rels><?xml version="1.0" encoding="UTF-8" standalone="yes"?>
<Relationships xmlns="http://schemas.openxmlformats.org/package/2006/relationships"><Relationship Id="rId2" Type="http://schemas.openxmlformats.org/officeDocument/2006/relationships/notesSlide" Target="../notesSlides/notesSlide384.xml"/><Relationship Id="rId1" Type="http://schemas.openxmlformats.org/officeDocument/2006/relationships/slideLayout" Target="../slideLayouts/slideLayout1.xml"/></Relationships>
</file>

<file path=ppt/slides/_rels/slide385.xml.rels><?xml version="1.0" encoding="UTF-8" standalone="yes"?>
<Relationships xmlns="http://schemas.openxmlformats.org/package/2006/relationships"><Relationship Id="rId2" Type="http://schemas.openxmlformats.org/officeDocument/2006/relationships/notesSlide" Target="../notesSlides/notesSlide385.xml"/><Relationship Id="rId1" Type="http://schemas.openxmlformats.org/officeDocument/2006/relationships/slideLayout" Target="../slideLayouts/slideLayout1.xml"/></Relationships>
</file>

<file path=ppt/slides/_rels/slide386.xml.rels><?xml version="1.0" encoding="UTF-8" standalone="yes"?>
<Relationships xmlns="http://schemas.openxmlformats.org/package/2006/relationships"><Relationship Id="rId2" Type="http://schemas.openxmlformats.org/officeDocument/2006/relationships/notesSlide" Target="../notesSlides/notesSlide386.xml"/><Relationship Id="rId1" Type="http://schemas.openxmlformats.org/officeDocument/2006/relationships/slideLayout" Target="../slideLayouts/slideLayout1.xml"/></Relationships>
</file>

<file path=ppt/slides/_rels/slide387.xml.rels><?xml version="1.0" encoding="UTF-8" standalone="yes"?>
<Relationships xmlns="http://schemas.openxmlformats.org/package/2006/relationships"><Relationship Id="rId2" Type="http://schemas.openxmlformats.org/officeDocument/2006/relationships/notesSlide" Target="../notesSlides/notesSlide387.xml"/><Relationship Id="rId1" Type="http://schemas.openxmlformats.org/officeDocument/2006/relationships/slideLayout" Target="../slideLayouts/slideLayout1.xml"/></Relationships>
</file>

<file path=ppt/slides/_rels/slide388.xml.rels><?xml version="1.0" encoding="UTF-8" standalone="yes"?>
<Relationships xmlns="http://schemas.openxmlformats.org/package/2006/relationships"><Relationship Id="rId2" Type="http://schemas.openxmlformats.org/officeDocument/2006/relationships/notesSlide" Target="../notesSlides/notesSlide388.xml"/><Relationship Id="rId1" Type="http://schemas.openxmlformats.org/officeDocument/2006/relationships/slideLayout" Target="../slideLayouts/slideLayout1.xml"/></Relationships>
</file>

<file path=ppt/slides/_rels/slide389.xml.rels><?xml version="1.0" encoding="UTF-8" standalone="yes"?>
<Relationships xmlns="http://schemas.openxmlformats.org/package/2006/relationships"><Relationship Id="rId2" Type="http://schemas.openxmlformats.org/officeDocument/2006/relationships/notesSlide" Target="../notesSlides/notesSlide389.xml"/><Relationship Id="rId1" Type="http://schemas.openxmlformats.org/officeDocument/2006/relationships/slideLayout" Target="../slideLayouts/slideLayout1.xml"/></Relationships>
</file>

<file path=ppt/slides/_rels/slide390.xml.rels><?xml version="1.0" encoding="UTF-8" standalone="yes"?>
<Relationships xmlns="http://schemas.openxmlformats.org/package/2006/relationships"><Relationship Id="rId2" Type="http://schemas.openxmlformats.org/officeDocument/2006/relationships/notesSlide" Target="../notesSlides/notesSlide390.xml"/><Relationship Id="rId1" Type="http://schemas.openxmlformats.org/officeDocument/2006/relationships/slideLayout" Target="../slideLayouts/slideLayout1.xml"/></Relationships>
</file>

<file path=ppt/slides/_rels/slide391.xml.rels><?xml version="1.0" encoding="UTF-8" standalone="yes"?>
<Relationships xmlns="http://schemas.openxmlformats.org/package/2006/relationships"><Relationship Id="rId2" Type="http://schemas.openxmlformats.org/officeDocument/2006/relationships/notesSlide" Target="../notesSlides/notesSlide391.xml"/><Relationship Id="rId1" Type="http://schemas.openxmlformats.org/officeDocument/2006/relationships/slideLayout" Target="../slideLayouts/slideLayout1.xml"/></Relationships>
</file>

<file path=ppt/slides/_rels/slide392.xml.rels><?xml version="1.0" encoding="UTF-8" standalone="yes"?>
<Relationships xmlns="http://schemas.openxmlformats.org/package/2006/relationships"><Relationship Id="rId2" Type="http://schemas.openxmlformats.org/officeDocument/2006/relationships/notesSlide" Target="../notesSlides/notesSlide392.xml"/><Relationship Id="rId1" Type="http://schemas.openxmlformats.org/officeDocument/2006/relationships/slideLayout" Target="../slideLayouts/slideLayout1.xml"/></Relationships>
</file>

<file path=ppt/slides/_rels/slide393.xml.rels><?xml version="1.0" encoding="UTF-8" standalone="yes"?>
<Relationships xmlns="http://schemas.openxmlformats.org/package/2006/relationships"><Relationship Id="rId2" Type="http://schemas.openxmlformats.org/officeDocument/2006/relationships/notesSlide" Target="../notesSlides/notesSlide393.xml"/><Relationship Id="rId1" Type="http://schemas.openxmlformats.org/officeDocument/2006/relationships/slideLayout" Target="../slideLayouts/slideLayout1.xml"/></Relationships>
</file>

<file path=ppt/slides/_rels/slide394.xml.rels><?xml version="1.0" encoding="UTF-8" standalone="yes"?>
<Relationships xmlns="http://schemas.openxmlformats.org/package/2006/relationships"><Relationship Id="rId2" Type="http://schemas.openxmlformats.org/officeDocument/2006/relationships/notesSlide" Target="../notesSlides/notesSlide394.xml"/><Relationship Id="rId1" Type="http://schemas.openxmlformats.org/officeDocument/2006/relationships/slideLayout" Target="../slideLayouts/slideLayout1.xml"/></Relationships>
</file>

<file path=ppt/slides/_rels/slide395.xml.rels><?xml version="1.0" encoding="UTF-8" standalone="yes"?>
<Relationships xmlns="http://schemas.openxmlformats.org/package/2006/relationships"><Relationship Id="rId2" Type="http://schemas.openxmlformats.org/officeDocument/2006/relationships/notesSlide" Target="../notesSlides/notesSlide395.xml"/><Relationship Id="rId1" Type="http://schemas.openxmlformats.org/officeDocument/2006/relationships/slideLayout" Target="../slideLayouts/slideLayout1.xml"/></Relationships>
</file>

<file path=ppt/slides/_rels/slide396.xml.rels><?xml version="1.0" encoding="UTF-8" standalone="yes"?>
<Relationships xmlns="http://schemas.openxmlformats.org/package/2006/relationships"><Relationship Id="rId2" Type="http://schemas.openxmlformats.org/officeDocument/2006/relationships/notesSlide" Target="../notesSlides/notesSlide396.xml"/><Relationship Id="rId1" Type="http://schemas.openxmlformats.org/officeDocument/2006/relationships/slideLayout" Target="../slideLayouts/slideLayout1.xml"/></Relationships>
</file>

<file path=ppt/slides/_rels/slide397.xml.rels><?xml version="1.0" encoding="UTF-8" standalone="yes"?>
<Relationships xmlns="http://schemas.openxmlformats.org/package/2006/relationships"><Relationship Id="rId2" Type="http://schemas.openxmlformats.org/officeDocument/2006/relationships/notesSlide" Target="../notesSlides/notesSlide397.xml"/><Relationship Id="rId1" Type="http://schemas.openxmlformats.org/officeDocument/2006/relationships/slideLayout" Target="../slideLayouts/slideLayout1.xml"/></Relationships>
</file>

<file path=ppt/slides/_rels/slide398.xml.rels><?xml version="1.0" encoding="UTF-8" standalone="yes"?>
<Relationships xmlns="http://schemas.openxmlformats.org/package/2006/relationships"><Relationship Id="rId2" Type="http://schemas.openxmlformats.org/officeDocument/2006/relationships/notesSlide" Target="../notesSlides/notesSlide398.xml"/><Relationship Id="rId1" Type="http://schemas.openxmlformats.org/officeDocument/2006/relationships/slideLayout" Target="../slideLayouts/slideLayout1.xml"/></Relationships>
</file>

<file path=ppt/slides/_rels/slide399.xml.rels><?xml version="1.0" encoding="UTF-8" standalone="yes"?>
<Relationships xmlns="http://schemas.openxmlformats.org/package/2006/relationships"><Relationship Id="rId2" Type="http://schemas.openxmlformats.org/officeDocument/2006/relationships/notesSlide" Target="../notesSlides/notesSlide399.xml"/><Relationship Id="rId1" Type="http://schemas.openxmlformats.org/officeDocument/2006/relationships/slideLayout" Target="../slideLayouts/slideLayout1.xml"/></Relationships>
</file>

<file path=ppt/slides/_rels/slide400.xml.rels><?xml version="1.0" encoding="UTF-8" standalone="yes"?>
<Relationships xmlns="http://schemas.openxmlformats.org/package/2006/relationships"><Relationship Id="rId2" Type="http://schemas.openxmlformats.org/officeDocument/2006/relationships/notesSlide" Target="../notesSlides/notesSlide400.xml"/><Relationship Id="rId1" Type="http://schemas.openxmlformats.org/officeDocument/2006/relationships/slideLayout" Target="../slideLayouts/slideLayout1.xml"/></Relationships>
</file>

<file path=ppt/slides/_rels/slide401.xml.rels><?xml version="1.0" encoding="UTF-8" standalone="yes"?>
<Relationships xmlns="http://schemas.openxmlformats.org/package/2006/relationships"><Relationship Id="rId2" Type="http://schemas.openxmlformats.org/officeDocument/2006/relationships/notesSlide" Target="../notesSlides/notesSlide401.xml"/><Relationship Id="rId1" Type="http://schemas.openxmlformats.org/officeDocument/2006/relationships/slideLayout" Target="../slideLayouts/slideLayout1.xml"/></Relationships>
</file>

<file path=ppt/slides/_rels/slide402.xml.rels><?xml version="1.0" encoding="UTF-8" standalone="yes"?>
<Relationships xmlns="http://schemas.openxmlformats.org/package/2006/relationships"><Relationship Id="rId2" Type="http://schemas.openxmlformats.org/officeDocument/2006/relationships/notesSlide" Target="../notesSlides/notesSlide402.xml"/><Relationship Id="rId1" Type="http://schemas.openxmlformats.org/officeDocument/2006/relationships/slideLayout" Target="../slideLayouts/slideLayout1.xml"/></Relationships>
</file>

<file path=ppt/slides/_rels/slide403.xml.rels><?xml version="1.0" encoding="UTF-8" standalone="yes"?>
<Relationships xmlns="http://schemas.openxmlformats.org/package/2006/relationships"><Relationship Id="rId2" Type="http://schemas.openxmlformats.org/officeDocument/2006/relationships/notesSlide" Target="../notesSlides/notesSlide403.xml"/><Relationship Id="rId1" Type="http://schemas.openxmlformats.org/officeDocument/2006/relationships/slideLayout" Target="../slideLayouts/slideLayout1.xml"/></Relationships>
</file>

<file path=ppt/slides/_rels/slide404.xml.rels><?xml version="1.0" encoding="UTF-8" standalone="yes"?>
<Relationships xmlns="http://schemas.openxmlformats.org/package/2006/relationships"><Relationship Id="rId2" Type="http://schemas.openxmlformats.org/officeDocument/2006/relationships/notesSlide" Target="../notesSlides/notesSlide404.xml"/><Relationship Id="rId1" Type="http://schemas.openxmlformats.org/officeDocument/2006/relationships/slideLayout" Target="../slideLayouts/slideLayout1.xml"/></Relationships>
</file>

<file path=ppt/slides/_rels/slide405.xml.rels><?xml version="1.0" encoding="UTF-8" standalone="yes"?>
<Relationships xmlns="http://schemas.openxmlformats.org/package/2006/relationships"><Relationship Id="rId2" Type="http://schemas.openxmlformats.org/officeDocument/2006/relationships/notesSlide" Target="../notesSlides/notesSlide405.xml"/><Relationship Id="rId1" Type="http://schemas.openxmlformats.org/officeDocument/2006/relationships/slideLayout" Target="../slideLayouts/slideLayout1.xml"/></Relationships>
</file>

<file path=ppt/slides/_rels/slide406.xml.rels><?xml version="1.0" encoding="UTF-8" standalone="yes"?>
<Relationships xmlns="http://schemas.openxmlformats.org/package/2006/relationships"><Relationship Id="rId2" Type="http://schemas.openxmlformats.org/officeDocument/2006/relationships/notesSlide" Target="../notesSlides/notesSlide406.xml"/><Relationship Id="rId1" Type="http://schemas.openxmlformats.org/officeDocument/2006/relationships/slideLayout" Target="../slideLayouts/slideLayout1.xml"/></Relationships>
</file>

<file path=ppt/slides/_rels/slide407.xml.rels><?xml version="1.0" encoding="UTF-8" standalone="yes"?>
<Relationships xmlns="http://schemas.openxmlformats.org/package/2006/relationships"><Relationship Id="rId2" Type="http://schemas.openxmlformats.org/officeDocument/2006/relationships/notesSlide" Target="../notesSlides/notesSlide407.xml"/><Relationship Id="rId1" Type="http://schemas.openxmlformats.org/officeDocument/2006/relationships/slideLayout" Target="../slideLayouts/slideLayout1.xml"/></Relationships>
</file>

<file path=ppt/slides/_rels/slide408.xml.rels><?xml version="1.0" encoding="UTF-8" standalone="yes"?>
<Relationships xmlns="http://schemas.openxmlformats.org/package/2006/relationships"><Relationship Id="rId2" Type="http://schemas.openxmlformats.org/officeDocument/2006/relationships/notesSlide" Target="../notesSlides/notesSlide408.xml"/><Relationship Id="rId1" Type="http://schemas.openxmlformats.org/officeDocument/2006/relationships/slideLayout" Target="../slideLayouts/slideLayout1.xml"/></Relationships>
</file>

<file path=ppt/slides/_rels/slide409.xml.rels><?xml version="1.0" encoding="UTF-8" standalone="yes"?>
<Relationships xmlns="http://schemas.openxmlformats.org/package/2006/relationships"><Relationship Id="rId2" Type="http://schemas.openxmlformats.org/officeDocument/2006/relationships/notesSlide" Target="../notesSlides/notesSlide409.xml"/><Relationship Id="rId1" Type="http://schemas.openxmlformats.org/officeDocument/2006/relationships/slideLayout" Target="../slideLayouts/slideLayout1.xml"/></Relationships>
</file>

<file path=ppt/slides/_rels/slide410.xml.rels><?xml version="1.0" encoding="UTF-8" standalone="yes"?>
<Relationships xmlns="http://schemas.openxmlformats.org/package/2006/relationships"><Relationship Id="rId2" Type="http://schemas.openxmlformats.org/officeDocument/2006/relationships/notesSlide" Target="../notesSlides/notesSlide410.xml"/><Relationship Id="rId1" Type="http://schemas.openxmlformats.org/officeDocument/2006/relationships/slideLayout" Target="../slideLayouts/slideLayout1.xml"/></Relationships>
</file>

<file path=ppt/slides/_rels/slide411.xml.rels><?xml version="1.0" encoding="UTF-8" standalone="yes"?>
<Relationships xmlns="http://schemas.openxmlformats.org/package/2006/relationships"><Relationship Id="rId2" Type="http://schemas.openxmlformats.org/officeDocument/2006/relationships/notesSlide" Target="../notesSlides/notesSlide411.xml"/><Relationship Id="rId1" Type="http://schemas.openxmlformats.org/officeDocument/2006/relationships/slideLayout" Target="../slideLayouts/slideLayout1.xml"/></Relationships>
</file>

<file path=ppt/slides/_rels/slide412.xml.rels><?xml version="1.0" encoding="UTF-8" standalone="yes"?>
<Relationships xmlns="http://schemas.openxmlformats.org/package/2006/relationships"><Relationship Id="rId2" Type="http://schemas.openxmlformats.org/officeDocument/2006/relationships/notesSlide" Target="../notesSlides/notesSlide412.xml"/><Relationship Id="rId1" Type="http://schemas.openxmlformats.org/officeDocument/2006/relationships/slideLayout" Target="../slideLayouts/slideLayout1.xml"/></Relationships>
</file>

<file path=ppt/slides/_rels/slide413.xml.rels><?xml version="1.0" encoding="UTF-8" standalone="yes"?>
<Relationships xmlns="http://schemas.openxmlformats.org/package/2006/relationships"><Relationship Id="rId2" Type="http://schemas.openxmlformats.org/officeDocument/2006/relationships/notesSlide" Target="../notesSlides/notesSlide413.xml"/><Relationship Id="rId1" Type="http://schemas.openxmlformats.org/officeDocument/2006/relationships/slideLayout" Target="../slideLayouts/slideLayout1.xml"/></Relationships>
</file>

<file path=ppt/slides/_rels/slide414.xml.rels><?xml version="1.0" encoding="UTF-8" standalone="yes"?>
<Relationships xmlns="http://schemas.openxmlformats.org/package/2006/relationships"><Relationship Id="rId2" Type="http://schemas.openxmlformats.org/officeDocument/2006/relationships/notesSlide" Target="../notesSlides/notesSlide414.xml"/><Relationship Id="rId1" Type="http://schemas.openxmlformats.org/officeDocument/2006/relationships/slideLayout" Target="../slideLayouts/slideLayout1.xml"/></Relationships>
</file>

<file path=ppt/slides/_rels/slide415.xml.rels><?xml version="1.0" encoding="UTF-8" standalone="yes"?>
<Relationships xmlns="http://schemas.openxmlformats.org/package/2006/relationships"><Relationship Id="rId2" Type="http://schemas.openxmlformats.org/officeDocument/2006/relationships/notesSlide" Target="../notesSlides/notesSlide415.xml"/><Relationship Id="rId1" Type="http://schemas.openxmlformats.org/officeDocument/2006/relationships/slideLayout" Target="../slideLayouts/slideLayout1.xml"/></Relationships>
</file>

<file path=ppt/slides/_rels/slide416.xml.rels><?xml version="1.0" encoding="UTF-8" standalone="yes"?>
<Relationships xmlns="http://schemas.openxmlformats.org/package/2006/relationships"><Relationship Id="rId2" Type="http://schemas.openxmlformats.org/officeDocument/2006/relationships/notesSlide" Target="../notesSlides/notesSlide416.xml"/><Relationship Id="rId1" Type="http://schemas.openxmlformats.org/officeDocument/2006/relationships/slideLayout" Target="../slideLayouts/slideLayout1.xml"/></Relationships>
</file>

<file path=ppt/slides/_rels/slide417.xml.rels><?xml version="1.0" encoding="UTF-8" standalone="yes"?>
<Relationships xmlns="http://schemas.openxmlformats.org/package/2006/relationships"><Relationship Id="rId2" Type="http://schemas.openxmlformats.org/officeDocument/2006/relationships/notesSlide" Target="../notesSlides/notesSlide417.xml"/><Relationship Id="rId1" Type="http://schemas.openxmlformats.org/officeDocument/2006/relationships/slideLayout" Target="../slideLayouts/slideLayout1.xml"/></Relationships>
</file>

<file path=ppt/slides/_rels/slide418.xml.rels><?xml version="1.0" encoding="UTF-8" standalone="yes"?>
<Relationships xmlns="http://schemas.openxmlformats.org/package/2006/relationships"><Relationship Id="rId2" Type="http://schemas.openxmlformats.org/officeDocument/2006/relationships/notesSlide" Target="../notesSlides/notesSlide418.xml"/><Relationship Id="rId1" Type="http://schemas.openxmlformats.org/officeDocument/2006/relationships/slideLayout" Target="../slideLayouts/slideLayout1.xml"/></Relationships>
</file>

<file path=ppt/slides/_rels/slide419.xml.rels><?xml version="1.0" encoding="UTF-8" standalone="yes"?>
<Relationships xmlns="http://schemas.openxmlformats.org/package/2006/relationships"><Relationship Id="rId2" Type="http://schemas.openxmlformats.org/officeDocument/2006/relationships/notesSlide" Target="../notesSlides/notesSlide419.xml"/><Relationship Id="rId1" Type="http://schemas.openxmlformats.org/officeDocument/2006/relationships/slideLayout" Target="../slideLayouts/slideLayout1.xml"/></Relationships>
</file>

<file path=ppt/slides/_rels/slide420.xml.rels><?xml version="1.0" encoding="UTF-8" standalone="yes"?>
<Relationships xmlns="http://schemas.openxmlformats.org/package/2006/relationships"><Relationship Id="rId2" Type="http://schemas.openxmlformats.org/officeDocument/2006/relationships/notesSlide" Target="../notesSlides/notesSlide420.xml"/><Relationship Id="rId1" Type="http://schemas.openxmlformats.org/officeDocument/2006/relationships/slideLayout" Target="../slideLayouts/slideLayout1.xml"/></Relationships>
</file>

<file path=ppt/slides/_rels/slide421.xml.rels><?xml version="1.0" encoding="UTF-8" standalone="yes"?>
<Relationships xmlns="http://schemas.openxmlformats.org/package/2006/relationships"><Relationship Id="rId2" Type="http://schemas.openxmlformats.org/officeDocument/2006/relationships/notesSlide" Target="../notesSlides/notesSlide421.xml"/><Relationship Id="rId1" Type="http://schemas.openxmlformats.org/officeDocument/2006/relationships/slideLayout" Target="../slideLayouts/slideLayout1.xml"/></Relationships>
</file>

<file path=ppt/slides/_rels/slide422.xml.rels><?xml version="1.0" encoding="UTF-8" standalone="yes"?>
<Relationships xmlns="http://schemas.openxmlformats.org/package/2006/relationships"><Relationship Id="rId2" Type="http://schemas.openxmlformats.org/officeDocument/2006/relationships/notesSlide" Target="../notesSlides/notesSlide422.xml"/><Relationship Id="rId1" Type="http://schemas.openxmlformats.org/officeDocument/2006/relationships/slideLayout" Target="../slideLayouts/slideLayout1.xml"/></Relationships>
</file>

<file path=ppt/slides/_rels/slide423.xml.rels><?xml version="1.0" encoding="UTF-8" standalone="yes"?>
<Relationships xmlns="http://schemas.openxmlformats.org/package/2006/relationships"><Relationship Id="rId2" Type="http://schemas.openxmlformats.org/officeDocument/2006/relationships/notesSlide" Target="../notesSlides/notesSlide423.xml"/><Relationship Id="rId1" Type="http://schemas.openxmlformats.org/officeDocument/2006/relationships/slideLayout" Target="../slideLayouts/slideLayout1.xml"/></Relationships>
</file>

<file path=ppt/slides/_rels/slide424.xml.rels><?xml version="1.0" encoding="UTF-8" standalone="yes"?>
<Relationships xmlns="http://schemas.openxmlformats.org/package/2006/relationships"><Relationship Id="rId2" Type="http://schemas.openxmlformats.org/officeDocument/2006/relationships/notesSlide" Target="../notesSlides/notesSlide424.xml"/><Relationship Id="rId1" Type="http://schemas.openxmlformats.org/officeDocument/2006/relationships/slideLayout" Target="../slideLayouts/slideLayout1.xml"/></Relationships>
</file>

<file path=ppt/slides/_rels/slide425.xml.rels><?xml version="1.0" encoding="UTF-8" standalone="yes"?>
<Relationships xmlns="http://schemas.openxmlformats.org/package/2006/relationships"><Relationship Id="rId2" Type="http://schemas.openxmlformats.org/officeDocument/2006/relationships/notesSlide" Target="../notesSlides/notesSlide425.xml"/><Relationship Id="rId1" Type="http://schemas.openxmlformats.org/officeDocument/2006/relationships/slideLayout" Target="../slideLayouts/slideLayout1.xml"/></Relationships>
</file>

<file path=ppt/slides/_rels/slide426.xml.rels><?xml version="1.0" encoding="UTF-8" standalone="yes"?>
<Relationships xmlns="http://schemas.openxmlformats.org/package/2006/relationships"><Relationship Id="rId2" Type="http://schemas.openxmlformats.org/officeDocument/2006/relationships/notesSlide" Target="../notesSlides/notesSlide426.xml"/><Relationship Id="rId1" Type="http://schemas.openxmlformats.org/officeDocument/2006/relationships/slideLayout" Target="../slideLayouts/slideLayout1.xml"/></Relationships>
</file>

<file path=ppt/slides/_rels/slide427.xml.rels><?xml version="1.0" encoding="UTF-8" standalone="yes"?>
<Relationships xmlns="http://schemas.openxmlformats.org/package/2006/relationships"><Relationship Id="rId2" Type="http://schemas.openxmlformats.org/officeDocument/2006/relationships/notesSlide" Target="../notesSlides/notesSlide427.xml"/><Relationship Id="rId1" Type="http://schemas.openxmlformats.org/officeDocument/2006/relationships/slideLayout" Target="../slideLayouts/slideLayout1.xml"/></Relationships>
</file>

<file path=ppt/slides/_rels/slide428.xml.rels><?xml version="1.0" encoding="UTF-8" standalone="yes"?>
<Relationships xmlns="http://schemas.openxmlformats.org/package/2006/relationships"><Relationship Id="rId2" Type="http://schemas.openxmlformats.org/officeDocument/2006/relationships/notesSlide" Target="../notesSlides/notesSlide428.xml"/><Relationship Id="rId1" Type="http://schemas.openxmlformats.org/officeDocument/2006/relationships/slideLayout" Target="../slideLayouts/slideLayout1.xml"/></Relationships>
</file>

<file path=ppt/slides/_rels/slide429.xml.rels><?xml version="1.0" encoding="UTF-8" standalone="yes"?>
<Relationships xmlns="http://schemas.openxmlformats.org/package/2006/relationships"><Relationship Id="rId2" Type="http://schemas.openxmlformats.org/officeDocument/2006/relationships/notesSlide" Target="../notesSlides/notesSlide429.xml"/><Relationship Id="rId1" Type="http://schemas.openxmlformats.org/officeDocument/2006/relationships/slideLayout" Target="../slideLayouts/slideLayout1.xml"/></Relationships>
</file>

<file path=ppt/slides/_rels/slide430.xml.rels><?xml version="1.0" encoding="UTF-8" standalone="yes"?>
<Relationships xmlns="http://schemas.openxmlformats.org/package/2006/relationships"><Relationship Id="rId2" Type="http://schemas.openxmlformats.org/officeDocument/2006/relationships/notesSlide" Target="../notesSlides/notesSlide430.xml"/><Relationship Id="rId1" Type="http://schemas.openxmlformats.org/officeDocument/2006/relationships/slideLayout" Target="../slideLayouts/slideLayout1.xml"/></Relationships>
</file>

<file path=ppt/slides/_rels/slide431.xml.rels><?xml version="1.0" encoding="UTF-8" standalone="yes"?>
<Relationships xmlns="http://schemas.openxmlformats.org/package/2006/relationships"><Relationship Id="rId2" Type="http://schemas.openxmlformats.org/officeDocument/2006/relationships/notesSlide" Target="../notesSlides/notesSlide431.xml"/><Relationship Id="rId1" Type="http://schemas.openxmlformats.org/officeDocument/2006/relationships/slideLayout" Target="../slideLayouts/slideLayout1.xml"/></Relationships>
</file>

<file path=ppt/slides/_rels/slide432.xml.rels><?xml version="1.0" encoding="UTF-8" standalone="yes"?>
<Relationships xmlns="http://schemas.openxmlformats.org/package/2006/relationships"><Relationship Id="rId2" Type="http://schemas.openxmlformats.org/officeDocument/2006/relationships/notesSlide" Target="../notesSlides/notesSlide432.xml"/><Relationship Id="rId1" Type="http://schemas.openxmlformats.org/officeDocument/2006/relationships/slideLayout" Target="../slideLayouts/slideLayout1.xml"/></Relationships>
</file>

<file path=ppt/slides/_rels/slide433.xml.rels><?xml version="1.0" encoding="UTF-8" standalone="yes"?>
<Relationships xmlns="http://schemas.openxmlformats.org/package/2006/relationships"><Relationship Id="rId2" Type="http://schemas.openxmlformats.org/officeDocument/2006/relationships/notesSlide" Target="../notesSlides/notesSlide433.xml"/><Relationship Id="rId1" Type="http://schemas.openxmlformats.org/officeDocument/2006/relationships/slideLayout" Target="../slideLayouts/slideLayout1.xml"/></Relationships>
</file>

<file path=ppt/slides/_rels/slide434.xml.rels><?xml version="1.0" encoding="UTF-8" standalone="yes"?>
<Relationships xmlns="http://schemas.openxmlformats.org/package/2006/relationships"><Relationship Id="rId2" Type="http://schemas.openxmlformats.org/officeDocument/2006/relationships/notesSlide" Target="../notesSlides/notesSlide434.xml"/><Relationship Id="rId1" Type="http://schemas.openxmlformats.org/officeDocument/2006/relationships/slideLayout" Target="../slideLayouts/slideLayout1.xml"/></Relationships>
</file>

<file path=ppt/slides/_rels/slide435.xml.rels><?xml version="1.0" encoding="UTF-8" standalone="yes"?>
<Relationships xmlns="http://schemas.openxmlformats.org/package/2006/relationships"><Relationship Id="rId2" Type="http://schemas.openxmlformats.org/officeDocument/2006/relationships/notesSlide" Target="../notesSlides/notesSlide435.xml"/><Relationship Id="rId1" Type="http://schemas.openxmlformats.org/officeDocument/2006/relationships/slideLayout" Target="../slideLayouts/slideLayout1.xml"/></Relationships>
</file>

<file path=ppt/slides/_rels/slide436.xml.rels><?xml version="1.0" encoding="UTF-8" standalone="yes"?>
<Relationships xmlns="http://schemas.openxmlformats.org/package/2006/relationships"><Relationship Id="rId2" Type="http://schemas.openxmlformats.org/officeDocument/2006/relationships/notesSlide" Target="../notesSlides/notesSlide436.xml"/><Relationship Id="rId1" Type="http://schemas.openxmlformats.org/officeDocument/2006/relationships/slideLayout" Target="../slideLayouts/slideLayout1.xml"/></Relationships>
</file>

<file path=ppt/slides/_rels/slide437.xml.rels><?xml version="1.0" encoding="UTF-8" standalone="yes"?>
<Relationships xmlns="http://schemas.openxmlformats.org/package/2006/relationships"><Relationship Id="rId2" Type="http://schemas.openxmlformats.org/officeDocument/2006/relationships/notesSlide" Target="../notesSlides/notesSlide437.xml"/><Relationship Id="rId1" Type="http://schemas.openxmlformats.org/officeDocument/2006/relationships/slideLayout" Target="../slideLayouts/slideLayout1.xml"/></Relationships>
</file>

<file path=ppt/slides/_rels/slide438.xml.rels><?xml version="1.0" encoding="UTF-8" standalone="yes"?>
<Relationships xmlns="http://schemas.openxmlformats.org/package/2006/relationships"><Relationship Id="rId2" Type="http://schemas.openxmlformats.org/officeDocument/2006/relationships/notesSlide" Target="../notesSlides/notesSlide438.xml"/><Relationship Id="rId1" Type="http://schemas.openxmlformats.org/officeDocument/2006/relationships/slideLayout" Target="../slideLayouts/slideLayout1.xml"/></Relationships>
</file>

<file path=ppt/slides/_rels/slide439.xml.rels><?xml version="1.0" encoding="UTF-8" standalone="yes"?>
<Relationships xmlns="http://schemas.openxmlformats.org/package/2006/relationships"><Relationship Id="rId2" Type="http://schemas.openxmlformats.org/officeDocument/2006/relationships/notesSlide" Target="../notesSlides/notesSlide439.xml"/><Relationship Id="rId1" Type="http://schemas.openxmlformats.org/officeDocument/2006/relationships/slideLayout" Target="../slideLayouts/slideLayout1.xml"/></Relationships>
</file>

<file path=ppt/slides/_rels/slide440.xml.rels><?xml version="1.0" encoding="UTF-8" standalone="yes"?>
<Relationships xmlns="http://schemas.openxmlformats.org/package/2006/relationships"><Relationship Id="rId2" Type="http://schemas.openxmlformats.org/officeDocument/2006/relationships/notesSlide" Target="../notesSlides/notesSlide440.xml"/><Relationship Id="rId1" Type="http://schemas.openxmlformats.org/officeDocument/2006/relationships/slideLayout" Target="../slideLayouts/slideLayout1.xml"/></Relationships>
</file>

<file path=ppt/slides/_rels/slide441.xml.rels><?xml version="1.0" encoding="UTF-8" standalone="yes"?>
<Relationships xmlns="http://schemas.openxmlformats.org/package/2006/relationships"><Relationship Id="rId2" Type="http://schemas.openxmlformats.org/officeDocument/2006/relationships/notesSlide" Target="../notesSlides/notesSlide441.xml"/><Relationship Id="rId1" Type="http://schemas.openxmlformats.org/officeDocument/2006/relationships/slideLayout" Target="../slideLayouts/slideLayout1.xml"/></Relationships>
</file>

<file path=ppt/slides/_rels/slide442.xml.rels><?xml version="1.0" encoding="UTF-8" standalone="yes"?>
<Relationships xmlns="http://schemas.openxmlformats.org/package/2006/relationships"><Relationship Id="rId2" Type="http://schemas.openxmlformats.org/officeDocument/2006/relationships/notesSlide" Target="../notesSlides/notesSlide442.xml"/><Relationship Id="rId1" Type="http://schemas.openxmlformats.org/officeDocument/2006/relationships/slideLayout" Target="../slideLayouts/slideLayout1.xml"/></Relationships>
</file>

<file path=ppt/slides/_rels/slide443.xml.rels><?xml version="1.0" encoding="UTF-8" standalone="yes"?>
<Relationships xmlns="http://schemas.openxmlformats.org/package/2006/relationships"><Relationship Id="rId2" Type="http://schemas.openxmlformats.org/officeDocument/2006/relationships/notesSlide" Target="../notesSlides/notesSlide443.xml"/><Relationship Id="rId1" Type="http://schemas.openxmlformats.org/officeDocument/2006/relationships/slideLayout" Target="../slideLayouts/slideLayout1.xml"/></Relationships>
</file>

<file path=ppt/slides/_rels/slide444.xml.rels><?xml version="1.0" encoding="UTF-8" standalone="yes"?>
<Relationships xmlns="http://schemas.openxmlformats.org/package/2006/relationships"><Relationship Id="rId2" Type="http://schemas.openxmlformats.org/officeDocument/2006/relationships/notesSlide" Target="../notesSlides/notesSlide444.xml"/><Relationship Id="rId1" Type="http://schemas.openxmlformats.org/officeDocument/2006/relationships/slideLayout" Target="../slideLayouts/slideLayout1.xml"/></Relationships>
</file>

<file path=ppt/slides/_rels/slide445.xml.rels><?xml version="1.0" encoding="UTF-8" standalone="yes"?>
<Relationships xmlns="http://schemas.openxmlformats.org/package/2006/relationships"><Relationship Id="rId2" Type="http://schemas.openxmlformats.org/officeDocument/2006/relationships/notesSlide" Target="../notesSlides/notesSlide445.xml"/><Relationship Id="rId1" Type="http://schemas.openxmlformats.org/officeDocument/2006/relationships/slideLayout" Target="../slideLayouts/slideLayout1.xml"/></Relationships>
</file>

<file path=ppt/slides/_rels/slide446.xml.rels><?xml version="1.0" encoding="UTF-8" standalone="yes"?>
<Relationships xmlns="http://schemas.openxmlformats.org/package/2006/relationships"><Relationship Id="rId2" Type="http://schemas.openxmlformats.org/officeDocument/2006/relationships/notesSlide" Target="../notesSlides/notesSlide446.xml"/><Relationship Id="rId1" Type="http://schemas.openxmlformats.org/officeDocument/2006/relationships/slideLayout" Target="../slideLayouts/slideLayout1.xml"/></Relationships>
</file>

<file path=ppt/slides/_rels/slide447.xml.rels><?xml version="1.0" encoding="UTF-8" standalone="yes"?>
<Relationships xmlns="http://schemas.openxmlformats.org/package/2006/relationships"><Relationship Id="rId2" Type="http://schemas.openxmlformats.org/officeDocument/2006/relationships/notesSlide" Target="../notesSlides/notesSlide447.xml"/><Relationship Id="rId1" Type="http://schemas.openxmlformats.org/officeDocument/2006/relationships/slideLayout" Target="../slideLayouts/slideLayout1.xml"/></Relationships>
</file>

<file path=ppt/slides/_rels/slide448.xml.rels><?xml version="1.0" encoding="UTF-8" standalone="yes"?>
<Relationships xmlns="http://schemas.openxmlformats.org/package/2006/relationships"><Relationship Id="rId2" Type="http://schemas.openxmlformats.org/officeDocument/2006/relationships/notesSlide" Target="../notesSlides/notesSlide448.xml"/><Relationship Id="rId1" Type="http://schemas.openxmlformats.org/officeDocument/2006/relationships/slideLayout" Target="../slideLayouts/slideLayout1.xml"/></Relationships>
</file>

<file path=ppt/slides/_rels/slide449.xml.rels><?xml version="1.0" encoding="UTF-8" standalone="yes"?>
<Relationships xmlns="http://schemas.openxmlformats.org/package/2006/relationships"><Relationship Id="rId2" Type="http://schemas.openxmlformats.org/officeDocument/2006/relationships/notesSlide" Target="../notesSlides/notesSlide449.xml"/><Relationship Id="rId1" Type="http://schemas.openxmlformats.org/officeDocument/2006/relationships/slideLayout" Target="../slideLayouts/slideLayout1.xml"/></Relationships>
</file>

<file path=ppt/slides/_rels/slide450.xml.rels><?xml version="1.0" encoding="UTF-8" standalone="yes"?>
<Relationships xmlns="http://schemas.openxmlformats.org/package/2006/relationships"><Relationship Id="rId2" Type="http://schemas.openxmlformats.org/officeDocument/2006/relationships/notesSlide" Target="../notesSlides/notesSlide450.xml"/><Relationship Id="rId1" Type="http://schemas.openxmlformats.org/officeDocument/2006/relationships/slideLayout" Target="../slideLayouts/slideLayout1.xml"/></Relationships>
</file>

<file path=ppt/slides/_rels/slide451.xml.rels><?xml version="1.0" encoding="UTF-8" standalone="yes"?>
<Relationships xmlns="http://schemas.openxmlformats.org/package/2006/relationships"><Relationship Id="rId2" Type="http://schemas.openxmlformats.org/officeDocument/2006/relationships/notesSlide" Target="../notesSlides/notesSlide451.xml"/><Relationship Id="rId1" Type="http://schemas.openxmlformats.org/officeDocument/2006/relationships/slideLayout" Target="../slideLayouts/slideLayout1.xml"/></Relationships>
</file>

<file path=ppt/slides/_rels/slide452.xml.rels><?xml version="1.0" encoding="UTF-8" standalone="yes"?>
<Relationships xmlns="http://schemas.openxmlformats.org/package/2006/relationships"><Relationship Id="rId2" Type="http://schemas.openxmlformats.org/officeDocument/2006/relationships/notesSlide" Target="../notesSlides/notesSlide452.xml"/><Relationship Id="rId1" Type="http://schemas.openxmlformats.org/officeDocument/2006/relationships/slideLayout" Target="../slideLayouts/slideLayout1.xml"/></Relationships>
</file>

<file path=ppt/slides/_rels/slide453.xml.rels><?xml version="1.0" encoding="UTF-8" standalone="yes"?>
<Relationships xmlns="http://schemas.openxmlformats.org/package/2006/relationships"><Relationship Id="rId2" Type="http://schemas.openxmlformats.org/officeDocument/2006/relationships/notesSlide" Target="../notesSlides/notesSlide453.xml"/><Relationship Id="rId1" Type="http://schemas.openxmlformats.org/officeDocument/2006/relationships/slideLayout" Target="../slideLayouts/slideLayout1.xml"/></Relationships>
</file>

<file path=ppt/slides/_rels/slide454.xml.rels><?xml version="1.0" encoding="UTF-8" standalone="yes"?>
<Relationships xmlns="http://schemas.openxmlformats.org/package/2006/relationships"><Relationship Id="rId2" Type="http://schemas.openxmlformats.org/officeDocument/2006/relationships/notesSlide" Target="../notesSlides/notesSlide454.xml"/><Relationship Id="rId1" Type="http://schemas.openxmlformats.org/officeDocument/2006/relationships/slideLayout" Target="../slideLayouts/slideLayout1.xml"/></Relationships>
</file>

<file path=ppt/slides/_rels/slide455.xml.rels><?xml version="1.0" encoding="UTF-8" standalone="yes"?>
<Relationships xmlns="http://schemas.openxmlformats.org/package/2006/relationships"><Relationship Id="rId2" Type="http://schemas.openxmlformats.org/officeDocument/2006/relationships/notesSlide" Target="../notesSlides/notesSlide455.xml"/><Relationship Id="rId1" Type="http://schemas.openxmlformats.org/officeDocument/2006/relationships/slideLayout" Target="../slideLayouts/slideLayout1.xml"/></Relationships>
</file>

<file path=ppt/slides/_rels/slide456.xml.rels><?xml version="1.0" encoding="UTF-8" standalone="yes"?>
<Relationships xmlns="http://schemas.openxmlformats.org/package/2006/relationships"><Relationship Id="rId2" Type="http://schemas.openxmlformats.org/officeDocument/2006/relationships/notesSlide" Target="../notesSlides/notesSlide456.xml"/><Relationship Id="rId1" Type="http://schemas.openxmlformats.org/officeDocument/2006/relationships/slideLayout" Target="../slideLayouts/slideLayout1.xml"/></Relationships>
</file>

<file path=ppt/slides/_rels/slide457.xml.rels><?xml version="1.0" encoding="UTF-8" standalone="yes"?>
<Relationships xmlns="http://schemas.openxmlformats.org/package/2006/relationships"><Relationship Id="rId2" Type="http://schemas.openxmlformats.org/officeDocument/2006/relationships/notesSlide" Target="../notesSlides/notesSlide457.xml"/><Relationship Id="rId1" Type="http://schemas.openxmlformats.org/officeDocument/2006/relationships/slideLayout" Target="../slideLayouts/slideLayout1.xml"/></Relationships>
</file>

<file path=ppt/slides/_rels/slide458.xml.rels><?xml version="1.0" encoding="UTF-8" standalone="yes"?>
<Relationships xmlns="http://schemas.openxmlformats.org/package/2006/relationships"><Relationship Id="rId2" Type="http://schemas.openxmlformats.org/officeDocument/2006/relationships/notesSlide" Target="../notesSlides/notesSlide458.xml"/><Relationship Id="rId1" Type="http://schemas.openxmlformats.org/officeDocument/2006/relationships/slideLayout" Target="../slideLayouts/slideLayout1.xml"/></Relationships>
</file>

<file path=ppt/slides/_rels/slide459.xml.rels><?xml version="1.0" encoding="UTF-8" standalone="yes"?>
<Relationships xmlns="http://schemas.openxmlformats.org/package/2006/relationships"><Relationship Id="rId2" Type="http://schemas.openxmlformats.org/officeDocument/2006/relationships/notesSlide" Target="../notesSlides/notesSlide459.xml"/><Relationship Id="rId1" Type="http://schemas.openxmlformats.org/officeDocument/2006/relationships/slideLayout" Target="../slideLayouts/slideLayout1.xml"/></Relationships>
</file>

<file path=ppt/slides/_rels/slide460.xml.rels><?xml version="1.0" encoding="UTF-8" standalone="yes"?>
<Relationships xmlns="http://schemas.openxmlformats.org/package/2006/relationships"><Relationship Id="rId2" Type="http://schemas.openxmlformats.org/officeDocument/2006/relationships/notesSlide" Target="../notesSlides/notesSlide460.xml"/><Relationship Id="rId1" Type="http://schemas.openxmlformats.org/officeDocument/2006/relationships/slideLayout" Target="../slideLayouts/slideLayout1.xml"/></Relationships>
</file>

<file path=ppt/slides/_rels/slide461.xml.rels><?xml version="1.0" encoding="UTF-8" standalone="yes"?>
<Relationships xmlns="http://schemas.openxmlformats.org/package/2006/relationships"><Relationship Id="rId2" Type="http://schemas.openxmlformats.org/officeDocument/2006/relationships/notesSlide" Target="../notesSlides/notesSlide461.xml"/><Relationship Id="rId1" Type="http://schemas.openxmlformats.org/officeDocument/2006/relationships/slideLayout" Target="../slideLayouts/slideLayout1.xml"/></Relationships>
</file>

<file path=ppt/slides/_rels/slide462.xml.rels><?xml version="1.0" encoding="UTF-8" standalone="yes"?>
<Relationships xmlns="http://schemas.openxmlformats.org/package/2006/relationships"><Relationship Id="rId2" Type="http://schemas.openxmlformats.org/officeDocument/2006/relationships/notesSlide" Target="../notesSlides/notesSlide462.xml"/><Relationship Id="rId1" Type="http://schemas.openxmlformats.org/officeDocument/2006/relationships/slideLayout" Target="../slideLayouts/slideLayout1.xml"/></Relationships>
</file>

<file path=ppt/slides/_rels/slide463.xml.rels><?xml version="1.0" encoding="UTF-8" standalone="yes"?>
<Relationships xmlns="http://schemas.openxmlformats.org/package/2006/relationships"><Relationship Id="rId2" Type="http://schemas.openxmlformats.org/officeDocument/2006/relationships/notesSlide" Target="../notesSlides/notesSlide463.xml"/><Relationship Id="rId1" Type="http://schemas.openxmlformats.org/officeDocument/2006/relationships/slideLayout" Target="../slideLayouts/slideLayout1.xml"/></Relationships>
</file>

<file path=ppt/slides/_rels/slide464.xml.rels><?xml version="1.0" encoding="UTF-8" standalone="yes"?>
<Relationships xmlns="http://schemas.openxmlformats.org/package/2006/relationships"><Relationship Id="rId2" Type="http://schemas.openxmlformats.org/officeDocument/2006/relationships/notesSlide" Target="../notesSlides/notesSlide464.xml"/><Relationship Id="rId1" Type="http://schemas.openxmlformats.org/officeDocument/2006/relationships/slideLayout" Target="../slideLayouts/slideLayout1.xml"/></Relationships>
</file>

<file path=ppt/slides/_rels/slide465.xml.rels><?xml version="1.0" encoding="UTF-8" standalone="yes"?>
<Relationships xmlns="http://schemas.openxmlformats.org/package/2006/relationships"><Relationship Id="rId2" Type="http://schemas.openxmlformats.org/officeDocument/2006/relationships/notesSlide" Target="../notesSlides/notesSlide465.xml"/><Relationship Id="rId1" Type="http://schemas.openxmlformats.org/officeDocument/2006/relationships/slideLayout" Target="../slideLayouts/slideLayout1.xml"/></Relationships>
</file>

<file path=ppt/slides/_rels/slide466.xml.rels><?xml version="1.0" encoding="UTF-8" standalone="yes"?>
<Relationships xmlns="http://schemas.openxmlformats.org/package/2006/relationships"><Relationship Id="rId2" Type="http://schemas.openxmlformats.org/officeDocument/2006/relationships/notesSlide" Target="../notesSlides/notesSlide466.xml"/><Relationship Id="rId1" Type="http://schemas.openxmlformats.org/officeDocument/2006/relationships/slideLayout" Target="../slideLayouts/slideLayout1.xml"/></Relationships>
</file>

<file path=ppt/slides/_rels/slide467.xml.rels><?xml version="1.0" encoding="UTF-8" standalone="yes"?>
<Relationships xmlns="http://schemas.openxmlformats.org/package/2006/relationships"><Relationship Id="rId2" Type="http://schemas.openxmlformats.org/officeDocument/2006/relationships/notesSlide" Target="../notesSlides/notesSlide467.xml"/><Relationship Id="rId1" Type="http://schemas.openxmlformats.org/officeDocument/2006/relationships/slideLayout" Target="../slideLayouts/slideLayout1.xml"/></Relationships>
</file>

<file path=ppt/slides/_rels/slide468.xml.rels><?xml version="1.0" encoding="UTF-8" standalone="yes"?>
<Relationships xmlns="http://schemas.openxmlformats.org/package/2006/relationships"><Relationship Id="rId2" Type="http://schemas.openxmlformats.org/officeDocument/2006/relationships/notesSlide" Target="../notesSlides/notesSlide468.xml"/><Relationship Id="rId1" Type="http://schemas.openxmlformats.org/officeDocument/2006/relationships/slideLayout" Target="../slideLayouts/slideLayout1.xml"/></Relationships>
</file>

<file path=ppt/slides/_rels/slide469.xml.rels><?xml version="1.0" encoding="UTF-8" standalone="yes"?>
<Relationships xmlns="http://schemas.openxmlformats.org/package/2006/relationships"><Relationship Id="rId2" Type="http://schemas.openxmlformats.org/officeDocument/2006/relationships/notesSlide" Target="../notesSlides/notesSlide469.xml"/><Relationship Id="rId1" Type="http://schemas.openxmlformats.org/officeDocument/2006/relationships/slideLayout" Target="../slideLayouts/slideLayout1.xml"/></Relationships>
</file>

<file path=ppt/slides/_rels/slide470.xml.rels><?xml version="1.0" encoding="UTF-8" standalone="yes"?>
<Relationships xmlns="http://schemas.openxmlformats.org/package/2006/relationships"><Relationship Id="rId2" Type="http://schemas.openxmlformats.org/officeDocument/2006/relationships/notesSlide" Target="../notesSlides/notesSlide470.xml"/><Relationship Id="rId1" Type="http://schemas.openxmlformats.org/officeDocument/2006/relationships/slideLayout" Target="../slideLayouts/slideLayout1.xml"/></Relationships>
</file>

<file path=ppt/slides/_rels/slide471.xml.rels><?xml version="1.0" encoding="UTF-8" standalone="yes"?>
<Relationships xmlns="http://schemas.openxmlformats.org/package/2006/relationships"><Relationship Id="rId2" Type="http://schemas.openxmlformats.org/officeDocument/2006/relationships/notesSlide" Target="../notesSlides/notesSlide471.xml"/><Relationship Id="rId1" Type="http://schemas.openxmlformats.org/officeDocument/2006/relationships/slideLayout" Target="../slideLayouts/slideLayout1.xml"/></Relationships>
</file>

<file path=ppt/slides/_rels/slide472.xml.rels><?xml version="1.0" encoding="UTF-8" standalone="yes"?>
<Relationships xmlns="http://schemas.openxmlformats.org/package/2006/relationships"><Relationship Id="rId2" Type="http://schemas.openxmlformats.org/officeDocument/2006/relationships/notesSlide" Target="../notesSlides/notesSlide472.xml"/><Relationship Id="rId1" Type="http://schemas.openxmlformats.org/officeDocument/2006/relationships/slideLayout" Target="../slideLayouts/slideLayout1.xml"/></Relationships>
</file>

<file path=ppt/slides/_rels/slide473.xml.rels><?xml version="1.0" encoding="UTF-8" standalone="yes"?>
<Relationships xmlns="http://schemas.openxmlformats.org/package/2006/relationships"><Relationship Id="rId2" Type="http://schemas.openxmlformats.org/officeDocument/2006/relationships/notesSlide" Target="../notesSlides/notesSlide473.xml"/><Relationship Id="rId1" Type="http://schemas.openxmlformats.org/officeDocument/2006/relationships/slideLayout" Target="../slideLayouts/slideLayout1.xml"/></Relationships>
</file>

<file path=ppt/slides/_rels/slide474.xml.rels><?xml version="1.0" encoding="UTF-8" standalone="yes"?>
<Relationships xmlns="http://schemas.openxmlformats.org/package/2006/relationships"><Relationship Id="rId2" Type="http://schemas.openxmlformats.org/officeDocument/2006/relationships/notesSlide" Target="../notesSlides/notesSlide474.xml"/><Relationship Id="rId1" Type="http://schemas.openxmlformats.org/officeDocument/2006/relationships/slideLayout" Target="../slideLayouts/slideLayout1.xml"/></Relationships>
</file>

<file path=ppt/slides/_rels/slide475.xml.rels><?xml version="1.0" encoding="UTF-8" standalone="yes"?>
<Relationships xmlns="http://schemas.openxmlformats.org/package/2006/relationships"><Relationship Id="rId2" Type="http://schemas.openxmlformats.org/officeDocument/2006/relationships/notesSlide" Target="../notesSlides/notesSlide475.xml"/><Relationship Id="rId1" Type="http://schemas.openxmlformats.org/officeDocument/2006/relationships/slideLayout" Target="../slideLayouts/slideLayout1.xml"/></Relationships>
</file>

<file path=ppt/slides/_rels/slide476.xml.rels><?xml version="1.0" encoding="UTF-8" standalone="yes"?>
<Relationships xmlns="http://schemas.openxmlformats.org/package/2006/relationships"><Relationship Id="rId2" Type="http://schemas.openxmlformats.org/officeDocument/2006/relationships/notesSlide" Target="../notesSlides/notesSlide476.xml"/><Relationship Id="rId1" Type="http://schemas.openxmlformats.org/officeDocument/2006/relationships/slideLayout" Target="../slideLayouts/slideLayout1.xml"/></Relationships>
</file>

<file path=ppt/slides/_rels/slide477.xml.rels><?xml version="1.0" encoding="UTF-8" standalone="yes"?>
<Relationships xmlns="http://schemas.openxmlformats.org/package/2006/relationships"><Relationship Id="rId2" Type="http://schemas.openxmlformats.org/officeDocument/2006/relationships/notesSlide" Target="../notesSlides/notesSlide477.xml"/><Relationship Id="rId1" Type="http://schemas.openxmlformats.org/officeDocument/2006/relationships/slideLayout" Target="../slideLayouts/slideLayout1.xml"/></Relationships>
</file>

<file path=ppt/slides/_rels/slide478.xml.rels><?xml version="1.0" encoding="UTF-8" standalone="yes"?>
<Relationships xmlns="http://schemas.openxmlformats.org/package/2006/relationships"><Relationship Id="rId2" Type="http://schemas.openxmlformats.org/officeDocument/2006/relationships/notesSlide" Target="../notesSlides/notesSlide478.xml"/><Relationship Id="rId1" Type="http://schemas.openxmlformats.org/officeDocument/2006/relationships/slideLayout" Target="../slideLayouts/slideLayout1.xml"/></Relationships>
</file>

<file path=ppt/slides/_rels/slide479.xml.rels><?xml version="1.0" encoding="UTF-8" standalone="yes"?>
<Relationships xmlns="http://schemas.openxmlformats.org/package/2006/relationships"><Relationship Id="rId2" Type="http://schemas.openxmlformats.org/officeDocument/2006/relationships/notesSlide" Target="../notesSlides/notesSlide479.xml"/><Relationship Id="rId1" Type="http://schemas.openxmlformats.org/officeDocument/2006/relationships/slideLayout" Target="../slideLayouts/slideLayout1.xml"/></Relationships>
</file>

<file path=ppt/slides/_rels/slide480.xml.rels><?xml version="1.0" encoding="UTF-8" standalone="yes"?>
<Relationships xmlns="http://schemas.openxmlformats.org/package/2006/relationships"><Relationship Id="rId2" Type="http://schemas.openxmlformats.org/officeDocument/2006/relationships/notesSlide" Target="../notesSlides/notesSlide480.xml"/><Relationship Id="rId1" Type="http://schemas.openxmlformats.org/officeDocument/2006/relationships/slideLayout" Target="../slideLayouts/slideLayout1.xml"/></Relationships>
</file>

<file path=ppt/slides/_rels/slide481.xml.rels><?xml version="1.0" encoding="UTF-8" standalone="yes"?>
<Relationships xmlns="http://schemas.openxmlformats.org/package/2006/relationships"><Relationship Id="rId2" Type="http://schemas.openxmlformats.org/officeDocument/2006/relationships/notesSlide" Target="../notesSlides/notesSlide481.xml"/><Relationship Id="rId1" Type="http://schemas.openxmlformats.org/officeDocument/2006/relationships/slideLayout" Target="../slideLayouts/slideLayout1.xml"/></Relationships>
</file>

<file path=ppt/slides/_rels/slide482.xml.rels><?xml version="1.0" encoding="UTF-8" standalone="yes"?>
<Relationships xmlns="http://schemas.openxmlformats.org/package/2006/relationships"><Relationship Id="rId2" Type="http://schemas.openxmlformats.org/officeDocument/2006/relationships/notesSlide" Target="../notesSlides/notesSlide482.xml"/><Relationship Id="rId1" Type="http://schemas.openxmlformats.org/officeDocument/2006/relationships/slideLayout" Target="../slideLayouts/slideLayout1.xml"/></Relationships>
</file>

<file path=ppt/slides/_rels/slide483.xml.rels><?xml version="1.0" encoding="UTF-8" standalone="yes"?>
<Relationships xmlns="http://schemas.openxmlformats.org/package/2006/relationships"><Relationship Id="rId2" Type="http://schemas.openxmlformats.org/officeDocument/2006/relationships/notesSlide" Target="../notesSlides/notesSlide483.xml"/><Relationship Id="rId1" Type="http://schemas.openxmlformats.org/officeDocument/2006/relationships/slideLayout" Target="../slideLayouts/slideLayout1.xml"/></Relationships>
</file>

<file path=ppt/slides/_rels/slide484.xml.rels><?xml version="1.0" encoding="UTF-8" standalone="yes"?>
<Relationships xmlns="http://schemas.openxmlformats.org/package/2006/relationships"><Relationship Id="rId2" Type="http://schemas.openxmlformats.org/officeDocument/2006/relationships/notesSlide" Target="../notesSlides/notesSlide484.xml"/><Relationship Id="rId1" Type="http://schemas.openxmlformats.org/officeDocument/2006/relationships/slideLayout" Target="../slideLayouts/slideLayout1.xml"/></Relationships>
</file>

<file path=ppt/slides/_rels/slide485.xml.rels><?xml version="1.0" encoding="UTF-8" standalone="yes"?>
<Relationships xmlns="http://schemas.openxmlformats.org/package/2006/relationships"><Relationship Id="rId2" Type="http://schemas.openxmlformats.org/officeDocument/2006/relationships/notesSlide" Target="../notesSlides/notesSlide485.xml"/><Relationship Id="rId1" Type="http://schemas.openxmlformats.org/officeDocument/2006/relationships/slideLayout" Target="../slideLayouts/slideLayout1.xml"/></Relationships>
</file>

<file path=ppt/slides/_rels/slide486.xml.rels><?xml version="1.0" encoding="UTF-8" standalone="yes"?>
<Relationships xmlns="http://schemas.openxmlformats.org/package/2006/relationships"><Relationship Id="rId2" Type="http://schemas.openxmlformats.org/officeDocument/2006/relationships/notesSlide" Target="../notesSlides/notesSlide486.xml"/><Relationship Id="rId1" Type="http://schemas.openxmlformats.org/officeDocument/2006/relationships/slideLayout" Target="../slideLayouts/slideLayout1.xml"/></Relationships>
</file>

<file path=ppt/slides/_rels/slide487.xml.rels><?xml version="1.0" encoding="UTF-8" standalone="yes"?>
<Relationships xmlns="http://schemas.openxmlformats.org/package/2006/relationships"><Relationship Id="rId2" Type="http://schemas.openxmlformats.org/officeDocument/2006/relationships/notesSlide" Target="../notesSlides/notesSlide487.xml"/><Relationship Id="rId1" Type="http://schemas.openxmlformats.org/officeDocument/2006/relationships/slideLayout" Target="../slideLayouts/slideLayout1.xml"/></Relationships>
</file>

<file path=ppt/slides/_rels/slide488.xml.rels><?xml version="1.0" encoding="UTF-8" standalone="yes"?>
<Relationships xmlns="http://schemas.openxmlformats.org/package/2006/relationships"><Relationship Id="rId2" Type="http://schemas.openxmlformats.org/officeDocument/2006/relationships/notesSlide" Target="../notesSlides/notesSlide488.xml"/><Relationship Id="rId1" Type="http://schemas.openxmlformats.org/officeDocument/2006/relationships/slideLayout" Target="../slideLayouts/slideLayout1.xml"/></Relationships>
</file>

<file path=ppt/slides/_rels/slide489.xml.rels><?xml version="1.0" encoding="UTF-8" standalone="yes"?>
<Relationships xmlns="http://schemas.openxmlformats.org/package/2006/relationships"><Relationship Id="rId2" Type="http://schemas.openxmlformats.org/officeDocument/2006/relationships/notesSlide" Target="../notesSlides/notesSlide489.xml"/><Relationship Id="rId1" Type="http://schemas.openxmlformats.org/officeDocument/2006/relationships/slideLayout" Target="../slideLayouts/slideLayout1.xml"/></Relationships>
</file>

<file path=ppt/slides/_rels/slide490.xml.rels><?xml version="1.0" encoding="UTF-8" standalone="yes"?>
<Relationships xmlns="http://schemas.openxmlformats.org/package/2006/relationships"><Relationship Id="rId2" Type="http://schemas.openxmlformats.org/officeDocument/2006/relationships/notesSlide" Target="../notesSlides/notesSlide490.xml"/><Relationship Id="rId1" Type="http://schemas.openxmlformats.org/officeDocument/2006/relationships/slideLayout" Target="../slideLayouts/slideLayout1.xml"/></Relationships>
</file>

<file path=ppt/slides/_rels/slide491.xml.rels><?xml version="1.0" encoding="UTF-8" standalone="yes"?>
<Relationships xmlns="http://schemas.openxmlformats.org/package/2006/relationships"><Relationship Id="rId2" Type="http://schemas.openxmlformats.org/officeDocument/2006/relationships/notesSlide" Target="../notesSlides/notesSlide491.xml"/><Relationship Id="rId1" Type="http://schemas.openxmlformats.org/officeDocument/2006/relationships/slideLayout" Target="../slideLayouts/slideLayout1.xml"/></Relationships>
</file>

<file path=ppt/slides/_rels/slide492.xml.rels><?xml version="1.0" encoding="UTF-8" standalone="yes"?>
<Relationships xmlns="http://schemas.openxmlformats.org/package/2006/relationships"><Relationship Id="rId2" Type="http://schemas.openxmlformats.org/officeDocument/2006/relationships/notesSlide" Target="../notesSlides/notesSlide492.xml"/><Relationship Id="rId1" Type="http://schemas.openxmlformats.org/officeDocument/2006/relationships/slideLayout" Target="../slideLayouts/slideLayout1.xml"/></Relationships>
</file>

<file path=ppt/slides/_rels/slide493.xml.rels><?xml version="1.0" encoding="UTF-8" standalone="yes"?>
<Relationships xmlns="http://schemas.openxmlformats.org/package/2006/relationships"><Relationship Id="rId2" Type="http://schemas.openxmlformats.org/officeDocument/2006/relationships/notesSlide" Target="../notesSlides/notesSlide493.xml"/><Relationship Id="rId1" Type="http://schemas.openxmlformats.org/officeDocument/2006/relationships/slideLayout" Target="../slideLayouts/slideLayout1.xml"/></Relationships>
</file>

<file path=ppt/slides/_rels/slide494.xml.rels><?xml version="1.0" encoding="UTF-8" standalone="yes"?>
<Relationships xmlns="http://schemas.openxmlformats.org/package/2006/relationships"><Relationship Id="rId2" Type="http://schemas.openxmlformats.org/officeDocument/2006/relationships/notesSlide" Target="../notesSlides/notesSlide494.xml"/><Relationship Id="rId1" Type="http://schemas.openxmlformats.org/officeDocument/2006/relationships/slideLayout" Target="../slideLayouts/slideLayout1.xml"/></Relationships>
</file>

<file path=ppt/slides/_rels/slide495.xml.rels><?xml version="1.0" encoding="UTF-8" standalone="yes"?>
<Relationships xmlns="http://schemas.openxmlformats.org/package/2006/relationships"><Relationship Id="rId2" Type="http://schemas.openxmlformats.org/officeDocument/2006/relationships/notesSlide" Target="../notesSlides/notesSlide495.xml"/><Relationship Id="rId1" Type="http://schemas.openxmlformats.org/officeDocument/2006/relationships/slideLayout" Target="../slideLayouts/slideLayout1.xml"/></Relationships>
</file>

<file path=ppt/slides/_rels/slide496.xml.rels><?xml version="1.0" encoding="UTF-8" standalone="yes"?>
<Relationships xmlns="http://schemas.openxmlformats.org/package/2006/relationships"><Relationship Id="rId2" Type="http://schemas.openxmlformats.org/officeDocument/2006/relationships/notesSlide" Target="../notesSlides/notesSlide496.xml"/><Relationship Id="rId1" Type="http://schemas.openxmlformats.org/officeDocument/2006/relationships/slideLayout" Target="../slideLayouts/slideLayout1.xml"/></Relationships>
</file>

<file path=ppt/slides/_rels/slide497.xml.rels><?xml version="1.0" encoding="UTF-8" standalone="yes"?>
<Relationships xmlns="http://schemas.openxmlformats.org/package/2006/relationships"><Relationship Id="rId2" Type="http://schemas.openxmlformats.org/officeDocument/2006/relationships/notesSlide" Target="../notesSlides/notesSlide497.xml"/><Relationship Id="rId1" Type="http://schemas.openxmlformats.org/officeDocument/2006/relationships/slideLayout" Target="../slideLayouts/slideLayout1.xml"/></Relationships>
</file>

<file path=ppt/slides/_rels/slide498.xml.rels><?xml version="1.0" encoding="UTF-8" standalone="yes"?>
<Relationships xmlns="http://schemas.openxmlformats.org/package/2006/relationships"><Relationship Id="rId2" Type="http://schemas.openxmlformats.org/officeDocument/2006/relationships/notesSlide" Target="../notesSlides/notesSlide498.xml"/><Relationship Id="rId1" Type="http://schemas.openxmlformats.org/officeDocument/2006/relationships/slideLayout" Target="../slideLayouts/slideLayout1.xml"/></Relationships>
</file>

<file path=ppt/slides/_rels/slide499.xml.rels><?xml version="1.0" encoding="UTF-8" standalone="yes"?>
<Relationships xmlns="http://schemas.openxmlformats.org/package/2006/relationships"><Relationship Id="rId2" Type="http://schemas.openxmlformats.org/officeDocument/2006/relationships/notesSlide" Target="../notesSlides/notesSlide499.xml"/><Relationship Id="rId1" Type="http://schemas.openxmlformats.org/officeDocument/2006/relationships/slideLayout" Target="../slideLayouts/slideLayout1.xml"/></Relationships>
</file>

<file path=ppt/slides/_rels/slide500.xml.rels><?xml version="1.0" encoding="UTF-8" standalone="yes"?>
<Relationships xmlns="http://schemas.openxmlformats.org/package/2006/relationships"><Relationship Id="rId2" Type="http://schemas.openxmlformats.org/officeDocument/2006/relationships/notesSlide" Target="../notesSlides/notesSlide500.xml"/><Relationship Id="rId1" Type="http://schemas.openxmlformats.org/officeDocument/2006/relationships/slideLayout" Target="../slideLayouts/slideLayout1.xml"/></Relationships>
</file>

<file path=ppt/slides/_rels/slide501.xml.rels><?xml version="1.0" encoding="UTF-8" standalone="yes"?>
<Relationships xmlns="http://schemas.openxmlformats.org/package/2006/relationships"><Relationship Id="rId2" Type="http://schemas.openxmlformats.org/officeDocument/2006/relationships/notesSlide" Target="../notesSlides/notesSlide501.xml"/><Relationship Id="rId1" Type="http://schemas.openxmlformats.org/officeDocument/2006/relationships/slideLayout" Target="../slideLayouts/slideLayout1.xml"/></Relationships>
</file>

<file path=ppt/slides/_rels/slide502.xml.rels><?xml version="1.0" encoding="UTF-8" standalone="yes"?>
<Relationships xmlns="http://schemas.openxmlformats.org/package/2006/relationships"><Relationship Id="rId2" Type="http://schemas.openxmlformats.org/officeDocument/2006/relationships/notesSlide" Target="../notesSlides/notesSlide502.xml"/><Relationship Id="rId1" Type="http://schemas.openxmlformats.org/officeDocument/2006/relationships/slideLayout" Target="../slideLayouts/slideLayout1.xml"/></Relationships>
</file>

<file path=ppt/slides/_rels/slide503.xml.rels><?xml version="1.0" encoding="UTF-8" standalone="yes"?>
<Relationships xmlns="http://schemas.openxmlformats.org/package/2006/relationships"><Relationship Id="rId2" Type="http://schemas.openxmlformats.org/officeDocument/2006/relationships/notesSlide" Target="../notesSlides/notesSlide503.xml"/><Relationship Id="rId1" Type="http://schemas.openxmlformats.org/officeDocument/2006/relationships/slideLayout" Target="../slideLayouts/slideLayout1.xml"/></Relationships>
</file>

<file path=ppt/slides/_rels/slide504.xml.rels><?xml version="1.0" encoding="UTF-8" standalone="yes"?>
<Relationships xmlns="http://schemas.openxmlformats.org/package/2006/relationships"><Relationship Id="rId2" Type="http://schemas.openxmlformats.org/officeDocument/2006/relationships/notesSlide" Target="../notesSlides/notesSlide504.xml"/><Relationship Id="rId1" Type="http://schemas.openxmlformats.org/officeDocument/2006/relationships/slideLayout" Target="../slideLayouts/slideLayout1.xml"/></Relationships>
</file>

<file path=ppt/slides/_rels/slide505.xml.rels><?xml version="1.0" encoding="UTF-8" standalone="yes"?>
<Relationships xmlns="http://schemas.openxmlformats.org/package/2006/relationships"><Relationship Id="rId2" Type="http://schemas.openxmlformats.org/officeDocument/2006/relationships/notesSlide" Target="../notesSlides/notesSlide505.xml"/><Relationship Id="rId1" Type="http://schemas.openxmlformats.org/officeDocument/2006/relationships/slideLayout" Target="../slideLayouts/slideLayout1.xml"/></Relationships>
</file>

<file path=ppt/slides/_rels/slide506.xml.rels><?xml version="1.0" encoding="UTF-8" standalone="yes"?>
<Relationships xmlns="http://schemas.openxmlformats.org/package/2006/relationships"><Relationship Id="rId2" Type="http://schemas.openxmlformats.org/officeDocument/2006/relationships/notesSlide" Target="../notesSlides/notesSlide506.xml"/><Relationship Id="rId1" Type="http://schemas.openxmlformats.org/officeDocument/2006/relationships/slideLayout" Target="../slideLayouts/slideLayout1.xml"/></Relationships>
</file>

<file path=ppt/slides/_rels/slide507.xml.rels><?xml version="1.0" encoding="UTF-8" standalone="yes"?>
<Relationships xmlns="http://schemas.openxmlformats.org/package/2006/relationships"><Relationship Id="rId2" Type="http://schemas.openxmlformats.org/officeDocument/2006/relationships/notesSlide" Target="../notesSlides/notesSlide507.xml"/><Relationship Id="rId1" Type="http://schemas.openxmlformats.org/officeDocument/2006/relationships/slideLayout" Target="../slideLayouts/slideLayout1.xml"/></Relationships>
</file>

<file path=ppt/slides/_rels/slide508.xml.rels><?xml version="1.0" encoding="UTF-8" standalone="yes"?>
<Relationships xmlns="http://schemas.openxmlformats.org/package/2006/relationships"><Relationship Id="rId2" Type="http://schemas.openxmlformats.org/officeDocument/2006/relationships/notesSlide" Target="../notesSlides/notesSlide508.xml"/><Relationship Id="rId1" Type="http://schemas.openxmlformats.org/officeDocument/2006/relationships/slideLayout" Target="../slideLayouts/slideLayout1.xml"/></Relationships>
</file>

<file path=ppt/slides/_rels/slide509.xml.rels><?xml version="1.0" encoding="UTF-8" standalone="yes"?>
<Relationships xmlns="http://schemas.openxmlformats.org/package/2006/relationships"><Relationship Id="rId2" Type="http://schemas.openxmlformats.org/officeDocument/2006/relationships/notesSlide" Target="../notesSlides/notesSlide509.xml"/><Relationship Id="rId1" Type="http://schemas.openxmlformats.org/officeDocument/2006/relationships/slideLayout" Target="../slideLayouts/slideLayout1.xml"/></Relationships>
</file>

<file path=ppt/slides/_rels/slide510.xml.rels><?xml version="1.0" encoding="UTF-8" standalone="yes"?>
<Relationships xmlns="http://schemas.openxmlformats.org/package/2006/relationships"><Relationship Id="rId2" Type="http://schemas.openxmlformats.org/officeDocument/2006/relationships/notesSlide" Target="../notesSlides/notesSlide510.xml"/><Relationship Id="rId1" Type="http://schemas.openxmlformats.org/officeDocument/2006/relationships/slideLayout" Target="../slideLayouts/slideLayout1.xml"/></Relationships>
</file>

<file path=ppt/slides/_rels/slide511.xml.rels><?xml version="1.0" encoding="UTF-8" standalone="yes"?>
<Relationships xmlns="http://schemas.openxmlformats.org/package/2006/relationships"><Relationship Id="rId2" Type="http://schemas.openxmlformats.org/officeDocument/2006/relationships/notesSlide" Target="../notesSlides/notesSlide511.xml"/><Relationship Id="rId1" Type="http://schemas.openxmlformats.org/officeDocument/2006/relationships/slideLayout" Target="../slideLayouts/slideLayout1.xml"/></Relationships>
</file>

<file path=ppt/slides/_rels/slide512.xml.rels><?xml version="1.0" encoding="UTF-8" standalone="yes"?>
<Relationships xmlns="http://schemas.openxmlformats.org/package/2006/relationships"><Relationship Id="rId2" Type="http://schemas.openxmlformats.org/officeDocument/2006/relationships/notesSlide" Target="../notesSlides/notesSlide512.xml"/><Relationship Id="rId1" Type="http://schemas.openxmlformats.org/officeDocument/2006/relationships/slideLayout" Target="../slideLayouts/slideLayout1.xml"/></Relationships>
</file>

<file path=ppt/slides/_rels/slide513.xml.rels><?xml version="1.0" encoding="UTF-8" standalone="yes"?>
<Relationships xmlns="http://schemas.openxmlformats.org/package/2006/relationships"><Relationship Id="rId2" Type="http://schemas.openxmlformats.org/officeDocument/2006/relationships/notesSlide" Target="../notesSlides/notesSlide513.xml"/><Relationship Id="rId1" Type="http://schemas.openxmlformats.org/officeDocument/2006/relationships/slideLayout" Target="../slideLayouts/slideLayout1.xml"/></Relationships>
</file>

<file path=ppt/slides/_rels/slide514.xml.rels><?xml version="1.0" encoding="UTF-8" standalone="yes"?>
<Relationships xmlns="http://schemas.openxmlformats.org/package/2006/relationships"><Relationship Id="rId2" Type="http://schemas.openxmlformats.org/officeDocument/2006/relationships/notesSlide" Target="../notesSlides/notesSlide5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915458" name="Picture 2" descr="The God Particle | The Chatterjis Blog"/>
          <p:cNvPicPr>
            <a:picLocks noChangeAspect="1" noChangeArrowheads="1"/>
          </p:cNvPicPr>
          <p:nvPr/>
        </p:nvPicPr>
        <p:blipFill>
          <a:blip r:embed="rId3"/>
          <a:srcRect t="12522" b="10145"/>
          <a:stretch>
            <a:fillRect/>
          </a:stretch>
        </p:blipFill>
        <p:spPr bwMode="auto">
          <a:xfrm>
            <a:off x="0" y="-7951"/>
            <a:ext cx="9144000" cy="5303520"/>
          </a:xfrm>
          <a:prstGeom prst="rect">
            <a:avLst/>
          </a:prstGeom>
          <a:noFill/>
        </p:spPr>
      </p:pic>
      <p:sp>
        <p:nvSpPr>
          <p:cNvPr id="55" name="Google Shape;55;p13"/>
          <p:cNvSpPr txBox="1"/>
          <p:nvPr/>
        </p:nvSpPr>
        <p:spPr>
          <a:xfrm>
            <a:off x="916050" y="1465625"/>
            <a:ext cx="7311900" cy="492600"/>
          </a:xfrm>
          <a:prstGeom prst="rect">
            <a:avLst/>
          </a:prstGeom>
          <a:noFill/>
          <a:ln>
            <a:noFill/>
          </a:ln>
        </p:spPr>
        <p:txBody>
          <a:bodyPr spcFirstLastPara="1" wrap="square" lIns="91425" tIns="91425" rIns="91425" bIns="91425" anchor="t" anchorCtr="0">
            <a:spAutoFit/>
          </a:bodyPr>
          <a:lstStyle/>
          <a:p>
            <a:pPr marL="228600" lvl="0" indent="0" algn="l" rtl="0">
              <a:lnSpc>
                <a:spcPct val="115000"/>
              </a:lnSpc>
              <a:spcBef>
                <a:spcPts val="1200"/>
              </a:spcBef>
              <a:spcAft>
                <a:spcPts val="1200"/>
              </a:spcAft>
              <a:buNone/>
            </a:pPr>
            <a:endParaRPr sz="2000" b="1">
              <a:solidFill>
                <a:schemeClr val="dk1"/>
              </a:solidFill>
              <a:latin typeface="Open Sans"/>
              <a:ea typeface="Open Sans"/>
              <a:cs typeface="Open Sans"/>
              <a:sym typeface="Open Sans"/>
            </a:endParaRPr>
          </a:p>
        </p:txBody>
      </p:sp>
      <p:sp>
        <p:nvSpPr>
          <p:cNvPr id="57" name="Google Shape;57;p13"/>
          <p:cNvSpPr txBox="1"/>
          <p:nvPr/>
        </p:nvSpPr>
        <p:spPr>
          <a:xfrm>
            <a:off x="0" y="2727287"/>
            <a:ext cx="9144000" cy="1923573"/>
          </a:xfrm>
          <a:prstGeom prst="rect">
            <a:avLst/>
          </a:prstGeom>
          <a:noFill/>
          <a:ln>
            <a:noFill/>
          </a:ln>
        </p:spPr>
        <p:txBody>
          <a:bodyPr spcFirstLastPara="1" wrap="square" lIns="91425" tIns="91425" rIns="91425" bIns="91425" anchor="t" anchorCtr="0">
            <a:spAutoFit/>
          </a:bodyPr>
          <a:lstStyle/>
          <a:p>
            <a:pPr marL="0" lvl="0" indent="0" algn="ctr" rtl="0">
              <a:spcBef>
                <a:spcPts val="600"/>
              </a:spcBef>
              <a:spcAft>
                <a:spcPts val="0"/>
              </a:spcAft>
              <a:buNone/>
            </a:pPr>
            <a:r>
              <a:rPr lang="en-AU" sz="5400" b="1" dirty="0" smtClean="0">
                <a:solidFill>
                  <a:schemeClr val="dk1"/>
                </a:solidFill>
                <a:latin typeface="Montserrat ExtraBold" charset="0"/>
                <a:ea typeface="Open Sans"/>
                <a:cs typeface="Open Sans"/>
                <a:sym typeface="Open Sans"/>
              </a:rPr>
              <a:t>ARGUMENTS AGAINST</a:t>
            </a:r>
            <a:r>
              <a:rPr lang="en-AU" sz="5400" b="1" dirty="0">
                <a:solidFill>
                  <a:schemeClr val="dk1"/>
                </a:solidFill>
                <a:latin typeface="Montserrat ExtraBold" charset="0"/>
                <a:ea typeface="Open Sans"/>
                <a:cs typeface="Open Sans"/>
                <a:sym typeface="Open Sans"/>
              </a:rPr>
              <a:t> </a:t>
            </a:r>
            <a:r>
              <a:rPr lang="en-AU" sz="5400" b="1" dirty="0" smtClean="0">
                <a:solidFill>
                  <a:schemeClr val="dk1"/>
                </a:solidFill>
                <a:latin typeface="Montserrat ExtraBold" charset="0"/>
                <a:ea typeface="Open Sans"/>
                <a:cs typeface="Open Sans"/>
                <a:sym typeface="Open Sans"/>
              </a:rPr>
              <a:t>CHRISTIANITY</a:t>
            </a:r>
          </a:p>
        </p:txBody>
      </p:sp>
      <p:sp>
        <p:nvSpPr>
          <p:cNvPr id="7" name="Title 6"/>
          <p:cNvSpPr>
            <a:spLocks noGrp="1"/>
          </p:cNvSpPr>
          <p:nvPr>
            <p:ph type="ctrTitle"/>
          </p:nvPr>
        </p:nvSpPr>
        <p:spPr>
          <a:xfrm>
            <a:off x="367367" y="-469142"/>
            <a:ext cx="8520600" cy="3997821"/>
          </a:xfrm>
        </p:spPr>
        <p:txBody>
          <a:bodyPr/>
          <a:lstStyle/>
          <a:p>
            <a:r>
              <a:rPr lang="en-AU" sz="26000" dirty="0" smtClean="0"/>
              <a:t>500</a:t>
            </a:r>
            <a:endParaRPr lang="en-AU" sz="26000" dirty="0"/>
          </a:p>
        </p:txBody>
      </p:sp>
      <p:sp>
        <p:nvSpPr>
          <p:cNvPr id="8" name="Google Shape;57;p13"/>
          <p:cNvSpPr txBox="1"/>
          <p:nvPr/>
        </p:nvSpPr>
        <p:spPr>
          <a:xfrm>
            <a:off x="0" y="4493099"/>
            <a:ext cx="9144000" cy="750945"/>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Aft>
                <a:spcPts val="0"/>
              </a:spcAft>
              <a:buNone/>
            </a:pPr>
            <a:r>
              <a:rPr lang="en-AU" sz="3200" b="1" dirty="0" smtClean="0">
                <a:solidFill>
                  <a:schemeClr val="bg1">
                    <a:lumMod val="50000"/>
                    <a:lumOff val="50000"/>
                  </a:schemeClr>
                </a:solidFill>
                <a:latin typeface="Montserrat ExtraBold" charset="0"/>
                <a:ea typeface="Open Sans"/>
                <a:cs typeface="Open Sans"/>
                <a:sym typeface="Open Sans"/>
              </a:rPr>
              <a:t>with silly banter and jokes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0" y="373375"/>
            <a:ext cx="91440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smtClean="0">
                <a:solidFill>
                  <a:srgbClr val="39AEA9"/>
                </a:solidFill>
                <a:latin typeface="Montserrat Black"/>
                <a:ea typeface="Montserrat Black"/>
                <a:cs typeface="Montserrat Black"/>
                <a:sym typeface="Montserrat Black"/>
              </a:rPr>
              <a:t>ATHEISTIC ARGUMENTS</a:t>
            </a:r>
            <a:endParaRPr dirty="0">
              <a:solidFill>
                <a:srgbClr val="39AEA9"/>
              </a:solidFill>
              <a:latin typeface="Montserrat Black"/>
              <a:ea typeface="Montserrat Black"/>
              <a:cs typeface="Montserrat Black"/>
              <a:sym typeface="Montserrat Black"/>
            </a:endParaRPr>
          </a:p>
        </p:txBody>
      </p:sp>
      <p:sp>
        <p:nvSpPr>
          <p:cNvPr id="55" name="Google Shape;55;p13"/>
          <p:cNvSpPr txBox="1"/>
          <p:nvPr/>
        </p:nvSpPr>
        <p:spPr>
          <a:xfrm>
            <a:off x="916050" y="1465625"/>
            <a:ext cx="7311900" cy="492600"/>
          </a:xfrm>
          <a:prstGeom prst="rect">
            <a:avLst/>
          </a:prstGeom>
          <a:noFill/>
          <a:ln>
            <a:noFill/>
          </a:ln>
        </p:spPr>
        <p:txBody>
          <a:bodyPr spcFirstLastPara="1" wrap="square" lIns="91425" tIns="91425" rIns="91425" bIns="91425" anchor="t" anchorCtr="0">
            <a:spAutoFit/>
          </a:bodyPr>
          <a:lstStyle/>
          <a:p>
            <a:pPr marL="228600" lvl="0" indent="0" algn="l" rtl="0">
              <a:lnSpc>
                <a:spcPct val="115000"/>
              </a:lnSpc>
              <a:spcBef>
                <a:spcPts val="1200"/>
              </a:spcBef>
              <a:spcAft>
                <a:spcPts val="1200"/>
              </a:spcAft>
              <a:buNone/>
            </a:pPr>
            <a:endParaRPr sz="2000" b="1">
              <a:solidFill>
                <a:schemeClr val="dk1"/>
              </a:solidFill>
              <a:latin typeface="Open Sans"/>
              <a:ea typeface="Open Sans"/>
              <a:cs typeface="Open Sans"/>
              <a:sym typeface="Open Sans"/>
            </a:endParaRPr>
          </a:p>
        </p:txBody>
      </p:sp>
      <p:sp>
        <p:nvSpPr>
          <p:cNvPr id="56" name="Google Shape;56;p13"/>
          <p:cNvSpPr txBox="1"/>
          <p:nvPr/>
        </p:nvSpPr>
        <p:spPr>
          <a:xfrm>
            <a:off x="238539" y="1465625"/>
            <a:ext cx="8738484" cy="3019258"/>
          </a:xfrm>
          <a:prstGeom prst="rect">
            <a:avLst/>
          </a:prstGeom>
          <a:noFill/>
          <a:ln>
            <a:noFill/>
          </a:ln>
        </p:spPr>
        <p:txBody>
          <a:bodyPr spcFirstLastPara="1" wrap="square" lIns="91425" tIns="91425" rIns="91425" bIns="91425" numCol="2" anchor="t" anchorCtr="0">
            <a:spAutoFit/>
          </a:bodyPr>
          <a:lstStyle/>
          <a:p>
            <a:pPr marL="400050" lvl="1" indent="-400050">
              <a:lnSpc>
                <a:spcPct val="115000"/>
              </a:lnSpc>
              <a:spcBef>
                <a:spcPts val="1200"/>
              </a:spcBef>
              <a:buClr>
                <a:schemeClr val="accent2"/>
              </a:buClr>
              <a:buAutoNum type="romanUcPeriod"/>
            </a:pPr>
            <a:r>
              <a:rPr lang="en-AU" sz="1800" b="1" dirty="0" smtClean="0">
                <a:solidFill>
                  <a:schemeClr val="dk1"/>
                </a:solidFill>
                <a:latin typeface="Open Sans"/>
                <a:ea typeface="Open Sans"/>
                <a:cs typeface="Open Sans"/>
                <a:sym typeface="Open Sans"/>
              </a:rPr>
              <a:t>Cosmological arguments</a:t>
            </a:r>
          </a:p>
          <a:p>
            <a:pPr marL="400050" lvl="1" indent="-400050">
              <a:lnSpc>
                <a:spcPct val="115000"/>
              </a:lnSpc>
              <a:spcBef>
                <a:spcPts val="1200"/>
              </a:spcBef>
              <a:buClr>
                <a:schemeClr val="accent2"/>
              </a:buClr>
              <a:buAutoNum type="romanUcPeriod"/>
            </a:pPr>
            <a:r>
              <a:rPr lang="en-AU" sz="1800" b="1" dirty="0" smtClean="0">
                <a:solidFill>
                  <a:schemeClr val="dk1"/>
                </a:solidFill>
                <a:latin typeface="Open Sans"/>
                <a:ea typeface="Open Sans"/>
                <a:cs typeface="Open Sans"/>
                <a:sym typeface="Open Sans"/>
              </a:rPr>
              <a:t>Teleological arguments</a:t>
            </a:r>
          </a:p>
          <a:p>
            <a:pPr marL="400050" lvl="1" indent="-400050">
              <a:lnSpc>
                <a:spcPct val="115000"/>
              </a:lnSpc>
              <a:spcBef>
                <a:spcPts val="1200"/>
              </a:spcBef>
              <a:buClr>
                <a:schemeClr val="accent2"/>
              </a:buClr>
              <a:buAutoNum type="romanUcPeriod"/>
            </a:pPr>
            <a:r>
              <a:rPr lang="en-AU" sz="1800" b="1" dirty="0" smtClean="0">
                <a:solidFill>
                  <a:schemeClr val="dk1"/>
                </a:solidFill>
                <a:latin typeface="Open Sans"/>
                <a:ea typeface="Open Sans"/>
                <a:cs typeface="Open Sans"/>
                <a:sym typeface="Open Sans"/>
              </a:rPr>
              <a:t>Ontological arguments</a:t>
            </a:r>
          </a:p>
          <a:p>
            <a:pPr marL="400050" lvl="1" indent="-400050">
              <a:lnSpc>
                <a:spcPct val="115000"/>
              </a:lnSpc>
              <a:spcBef>
                <a:spcPts val="1200"/>
              </a:spcBef>
              <a:buClr>
                <a:schemeClr val="accent2"/>
              </a:buClr>
              <a:buAutoNum type="romanUcPeriod"/>
            </a:pPr>
            <a:r>
              <a:rPr lang="en-AU" sz="1800" b="1" dirty="0" smtClean="0">
                <a:solidFill>
                  <a:schemeClr val="dk1"/>
                </a:solidFill>
                <a:latin typeface="Open Sans"/>
                <a:ea typeface="Open Sans"/>
                <a:cs typeface="Open Sans"/>
                <a:sym typeface="Open Sans"/>
              </a:rPr>
              <a:t>Theological arguments (General)</a:t>
            </a:r>
          </a:p>
          <a:p>
            <a:pPr marL="400050" lvl="1" indent="-400050">
              <a:lnSpc>
                <a:spcPct val="115000"/>
              </a:lnSpc>
              <a:spcBef>
                <a:spcPts val="1200"/>
              </a:spcBef>
              <a:buClr>
                <a:schemeClr val="accent2"/>
              </a:buClr>
              <a:buAutoNum type="romanUcPeriod"/>
            </a:pPr>
            <a:r>
              <a:rPr lang="en-AU" sz="1800" b="1" dirty="0" smtClean="0">
                <a:solidFill>
                  <a:schemeClr val="dk1"/>
                </a:solidFill>
                <a:latin typeface="Open Sans"/>
                <a:ea typeface="Open Sans"/>
                <a:cs typeface="Open Sans"/>
                <a:sym typeface="Open Sans"/>
              </a:rPr>
              <a:t>Theological arguments (Jesus)</a:t>
            </a:r>
          </a:p>
          <a:p>
            <a:pPr marL="400050" lvl="1" indent="-400050">
              <a:lnSpc>
                <a:spcPct val="115000"/>
              </a:lnSpc>
              <a:spcBef>
                <a:spcPts val="1200"/>
              </a:spcBef>
              <a:buClr>
                <a:schemeClr val="accent2"/>
              </a:buClr>
              <a:buAutoNum type="romanUcPeriod"/>
            </a:pPr>
            <a:r>
              <a:rPr lang="en-AU" sz="1800" b="1" dirty="0" smtClean="0">
                <a:solidFill>
                  <a:schemeClr val="dk1"/>
                </a:solidFill>
                <a:latin typeface="Open Sans"/>
                <a:ea typeface="Open Sans"/>
                <a:cs typeface="Open Sans"/>
                <a:sym typeface="Open Sans"/>
              </a:rPr>
              <a:t>Epistemological arguments</a:t>
            </a:r>
          </a:p>
          <a:p>
            <a:pPr marL="400050" lvl="1" indent="-400050">
              <a:lnSpc>
                <a:spcPct val="115000"/>
              </a:lnSpc>
              <a:spcBef>
                <a:spcPts val="1200"/>
              </a:spcBef>
              <a:buClr>
                <a:schemeClr val="accent2"/>
              </a:buClr>
              <a:buAutoNum type="romanUcPeriod"/>
            </a:pPr>
            <a:r>
              <a:rPr lang="en-AU" sz="1800" b="1" dirty="0" smtClean="0">
                <a:solidFill>
                  <a:schemeClr val="dk1"/>
                </a:solidFill>
                <a:latin typeface="Open Sans"/>
                <a:ea typeface="Open Sans"/>
                <a:cs typeface="Open Sans"/>
                <a:sym typeface="Open Sans"/>
              </a:rPr>
              <a:t>Axiological arguments</a:t>
            </a:r>
          </a:p>
          <a:p>
            <a:pPr marL="400050" lvl="1" indent="-400050">
              <a:lnSpc>
                <a:spcPct val="115000"/>
              </a:lnSpc>
              <a:spcBef>
                <a:spcPts val="1200"/>
              </a:spcBef>
              <a:buClr>
                <a:schemeClr val="accent2"/>
              </a:buClr>
              <a:buAutoNum type="romanUcPeriod"/>
            </a:pPr>
            <a:r>
              <a:rPr lang="en-AU" sz="1800" b="1" dirty="0" smtClean="0">
                <a:solidFill>
                  <a:schemeClr val="dk1"/>
                </a:solidFill>
                <a:latin typeface="Open Sans"/>
                <a:ea typeface="Open Sans"/>
                <a:cs typeface="Open Sans"/>
                <a:sym typeface="Open Sans"/>
              </a:rPr>
              <a:t>Experiential arguments</a:t>
            </a:r>
          </a:p>
          <a:p>
            <a:pPr marL="400050" lvl="1" indent="-400050">
              <a:lnSpc>
                <a:spcPct val="115000"/>
              </a:lnSpc>
              <a:spcBef>
                <a:spcPts val="1200"/>
              </a:spcBef>
              <a:buClr>
                <a:schemeClr val="accent2"/>
              </a:buClr>
              <a:buAutoNum type="romanUcPeriod"/>
            </a:pPr>
            <a:r>
              <a:rPr lang="en-AU" sz="1800" b="1" dirty="0" smtClean="0">
                <a:solidFill>
                  <a:schemeClr val="dk1"/>
                </a:solidFill>
                <a:latin typeface="Open Sans"/>
                <a:ea typeface="Open Sans"/>
                <a:cs typeface="Open Sans"/>
                <a:sym typeface="Open Sans"/>
              </a:rPr>
              <a:t>Anthropological arguments</a:t>
            </a:r>
          </a:p>
          <a:p>
            <a:pPr marL="400050" lvl="1" indent="-400050">
              <a:lnSpc>
                <a:spcPct val="115000"/>
              </a:lnSpc>
              <a:spcBef>
                <a:spcPts val="1200"/>
              </a:spcBef>
              <a:buClr>
                <a:schemeClr val="accent2"/>
              </a:buClr>
              <a:buAutoNum type="romanUcPeriod"/>
            </a:pPr>
            <a:r>
              <a:rPr lang="en-AU" sz="1800" b="1" dirty="0" smtClean="0">
                <a:solidFill>
                  <a:schemeClr val="dk1"/>
                </a:solidFill>
                <a:latin typeface="Open Sans"/>
                <a:ea typeface="Open Sans"/>
                <a:cs typeface="Open Sans"/>
                <a:sym typeface="Open Sans"/>
              </a:rPr>
              <a:t>Biblical arguments</a:t>
            </a:r>
          </a:p>
          <a:p>
            <a:pPr marL="400050" lvl="1" indent="-400050">
              <a:lnSpc>
                <a:spcPct val="115000"/>
              </a:lnSpc>
              <a:spcBef>
                <a:spcPts val="1200"/>
              </a:spcBef>
              <a:buClr>
                <a:schemeClr val="accent2"/>
              </a:buClr>
              <a:buAutoNum type="romanUcPeriod"/>
            </a:pPr>
            <a:r>
              <a:rPr lang="en-AU" sz="1800" b="1" dirty="0" smtClean="0">
                <a:solidFill>
                  <a:schemeClr val="dk1"/>
                </a:solidFill>
                <a:latin typeface="Open Sans"/>
                <a:ea typeface="Open Sans"/>
                <a:cs typeface="Open Sans"/>
                <a:sym typeface="Open Sans"/>
              </a:rPr>
              <a:t>Historical arguments</a:t>
            </a:r>
          </a:p>
          <a:p>
            <a:pPr marL="400050" lvl="1" indent="-400050">
              <a:lnSpc>
                <a:spcPct val="115000"/>
              </a:lnSpc>
              <a:spcBef>
                <a:spcPts val="1200"/>
              </a:spcBef>
              <a:buClr>
                <a:schemeClr val="accent2"/>
              </a:buClr>
              <a:buAutoNum type="romanUcPeriod"/>
            </a:pPr>
            <a:r>
              <a:rPr lang="en-AU" sz="1800" b="1" dirty="0" smtClean="0">
                <a:solidFill>
                  <a:schemeClr val="dk1"/>
                </a:solidFill>
                <a:latin typeface="Open Sans"/>
                <a:ea typeface="Open Sans"/>
                <a:cs typeface="Open Sans"/>
                <a:sym typeface="Open Sans"/>
              </a:rPr>
              <a:t>Miscellaneous arguments</a:t>
            </a:r>
            <a:endParaRPr sz="1800" b="1" dirty="0">
              <a:solidFill>
                <a:schemeClr val="dk1"/>
              </a:solidFill>
              <a:latin typeface="Open Sans"/>
              <a:ea typeface="Open Sans"/>
              <a:cs typeface="Open Sans"/>
              <a:sym typeface="Open San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ctrTitle"/>
          </p:nvPr>
        </p:nvSpPr>
        <p:spPr>
          <a:xfrm>
            <a:off x="311700" y="403875"/>
            <a:ext cx="8520600" cy="4362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6000" dirty="0">
                <a:solidFill>
                  <a:srgbClr val="39AEA9"/>
                </a:solidFill>
                <a:latin typeface="Montserrat Black"/>
                <a:ea typeface="Montserrat Black"/>
                <a:cs typeface="Montserrat Black"/>
                <a:sym typeface="Montserrat Black"/>
              </a:rPr>
              <a:t>COSMOLOGICAL </a:t>
            </a:r>
            <a:endParaRPr sz="6000" dirty="0">
              <a:solidFill>
                <a:srgbClr val="39AEA9"/>
              </a:solidFill>
              <a:latin typeface="Montserrat Black"/>
              <a:ea typeface="Montserrat Black"/>
              <a:cs typeface="Montserrat Black"/>
              <a:sym typeface="Montserrat Black"/>
            </a:endParaRPr>
          </a:p>
          <a:p>
            <a:pPr marL="0" lvl="0" indent="0" algn="ctr" rtl="0">
              <a:spcBef>
                <a:spcPts val="0"/>
              </a:spcBef>
              <a:spcAft>
                <a:spcPts val="0"/>
              </a:spcAft>
              <a:buNone/>
            </a:pPr>
            <a:r>
              <a:rPr lang="en" sz="6000" dirty="0">
                <a:solidFill>
                  <a:srgbClr val="39AEA9"/>
                </a:solidFill>
                <a:latin typeface="Montserrat Black"/>
                <a:ea typeface="Montserrat Black"/>
                <a:cs typeface="Montserrat Black"/>
                <a:sym typeface="Montserrat Black"/>
              </a:rPr>
              <a:t>ARGUMENTS</a:t>
            </a:r>
            <a:endParaRPr sz="60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CAUSAL CLOSURE OF THE PHYSICAL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647011" y="1912954"/>
            <a:ext cx="7701859" cy="2062073"/>
          </a:xfrm>
          <a:prstGeom prst="rect">
            <a:avLst/>
          </a:prstGeom>
          <a:noFill/>
          <a:ln>
            <a:noFill/>
          </a:ln>
        </p:spPr>
        <p:txBody>
          <a:bodyPr spcFirstLastPara="1" wrap="square" lIns="91425" tIns="91425" rIns="91425" bIns="91425" anchor="t" anchorCtr="0">
            <a:spAutoFit/>
          </a:bodyPr>
          <a:lstStyle/>
          <a:p>
            <a:pPr marL="457200" lvl="0" indent="-393700" algn="l" rtl="0">
              <a:lnSpc>
                <a:spcPct val="115000"/>
              </a:lnSpc>
              <a:spcBef>
                <a:spcPts val="1200"/>
              </a:spcBef>
              <a:spcAft>
                <a:spcPts val="0"/>
              </a:spcAft>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physical world is causally closed.</a:t>
            </a:r>
          </a:p>
          <a:p>
            <a:pPr marL="457200" lvl="0" indent="-393700" algn="l" rtl="0">
              <a:lnSpc>
                <a:spcPct val="115000"/>
              </a:lnSpc>
              <a:spcBef>
                <a:spcPts val="1200"/>
              </a:spcBef>
              <a:spcAft>
                <a:spcPts val="0"/>
              </a:spcAft>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existed, he would exert causal effects on the physical world.</a:t>
            </a:r>
          </a:p>
          <a:p>
            <a:pPr marL="457200" lvl="0" indent="-393700" algn="l" rtl="0">
              <a:lnSpc>
                <a:spcPct val="115000"/>
              </a:lnSpc>
              <a:spcBef>
                <a:spcPts val="1200"/>
              </a:spcBef>
              <a:spcAft>
                <a:spcPts val="0"/>
              </a:spcAft>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does not exist.</a:t>
            </a:r>
            <a:endParaRPr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Cosmological: #001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CAUSAL CLOSURE OF THE PHYSICAL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3" y="1761880"/>
            <a:ext cx="7940398" cy="2923847"/>
          </a:xfrm>
          <a:prstGeom prst="rect">
            <a:avLst/>
          </a:prstGeom>
          <a:noFill/>
          <a:ln>
            <a:noFill/>
          </a:ln>
        </p:spPr>
        <p:txBody>
          <a:bodyPr spcFirstLastPara="1" wrap="square" lIns="91425" tIns="91425" rIns="91425" bIns="91425" anchor="t" anchorCtr="0">
            <a:spAutoFit/>
          </a:bodyPr>
          <a:lstStyle/>
          <a:p>
            <a:pPr marL="457200" lvl="0" indent="-393700" algn="l" rtl="0">
              <a:lnSpc>
                <a:spcPct val="115000"/>
              </a:lnSpc>
              <a:spcBef>
                <a:spcPts val="1200"/>
              </a:spcBef>
              <a:spcAft>
                <a:spcPts val="0"/>
              </a:spcAft>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the physical world is causally closed.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(S5), the physical world is causally closed.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existed, he would exert causal effects on the physical world.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does not exist.</a:t>
            </a:r>
            <a:endParaRPr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Cosmological: #002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CAUSAL CLOSURE OF THE PHYSICAL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3" y="1761880"/>
            <a:ext cx="7940398" cy="2416016"/>
          </a:xfrm>
          <a:prstGeom prst="rect">
            <a:avLst/>
          </a:prstGeom>
          <a:noFill/>
          <a:ln>
            <a:noFill/>
          </a:ln>
        </p:spPr>
        <p:txBody>
          <a:bodyPr spcFirstLastPara="1" wrap="square" lIns="91425" tIns="91425" rIns="91425" bIns="91425" anchor="t" anchorCtr="0">
            <a:spAutoFit/>
          </a:bodyPr>
          <a:lstStyle/>
          <a:p>
            <a:pPr marL="457200" lvl="0" indent="-393700" algn="l" rtl="0">
              <a:lnSpc>
                <a:spcPct val="115000"/>
              </a:lnSpc>
              <a:spcBef>
                <a:spcPts val="1200"/>
              </a:spcBef>
              <a:spcAft>
                <a:spcPts val="0"/>
              </a:spcAft>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Every known effect has sufficient material causes.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God hypothesis asserts that God’s actions lack a material cause.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inductive evidence to believe that God does not exist.</a:t>
            </a:r>
            <a:endParaRPr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Cosmological: #003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CAUSAL CLOSURE OF THE PHYSICAL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3" y="1761880"/>
            <a:ext cx="7940398" cy="3277790"/>
          </a:xfrm>
          <a:prstGeom prst="rect">
            <a:avLst/>
          </a:prstGeom>
          <a:noFill/>
          <a:ln>
            <a:noFill/>
          </a:ln>
        </p:spPr>
        <p:txBody>
          <a:bodyPr spcFirstLastPara="1" wrap="square" lIns="91425" tIns="91425" rIns="91425" bIns="91425" anchor="t" anchorCtr="0">
            <a:spAutoFit/>
          </a:bodyPr>
          <a:lstStyle/>
          <a:p>
            <a:pPr marL="457200" lvl="0" indent="-393700" algn="l" rtl="0">
              <a:lnSpc>
                <a:spcPct val="115000"/>
              </a:lnSpc>
              <a:spcBef>
                <a:spcPts val="1200"/>
              </a:spcBef>
              <a:spcAft>
                <a:spcPts val="0"/>
              </a:spcAft>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All causal phenomena that have been explained are explained with reference to natural causes.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this is that all causes are natural causes.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all causes are natural causes, then atheism is true.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atheism is true.</a:t>
            </a:r>
            <a:endParaRPr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Cosmological: #004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CAUSAL CLOSURE OF THE PHYSICAL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3" y="1761880"/>
            <a:ext cx="7940398"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T be the proposition ‘God exists’</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E be the proposition ‘all known effects have physical causes’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P(E|~T) &gt;&gt; P(E|T)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 &lt;&lt; P(T)]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P(~T|E) &gt;&gt; P(T|E)</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Cosmological: #005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QUANTUM GRAVITY ARGUMENT</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61879"/>
            <a:ext cx="7701859" cy="2923847"/>
          </a:xfrm>
          <a:prstGeom prst="rect">
            <a:avLst/>
          </a:prstGeom>
          <a:noFill/>
          <a:ln>
            <a:noFill/>
          </a:ln>
        </p:spPr>
        <p:txBody>
          <a:bodyPr spcFirstLastPara="1" wrap="square" lIns="91425" tIns="91425" rIns="91425" bIns="91425" anchor="t" anchorCtr="0">
            <a:spAutoFit/>
          </a:bodyPr>
          <a:lstStyle/>
          <a:p>
            <a:pPr marL="457200" lvl="0" indent="-393700" algn="l" rtl="0">
              <a:lnSpc>
                <a:spcPct val="115000"/>
              </a:lnSpc>
              <a:spcBef>
                <a:spcPts val="1200"/>
              </a:spcBef>
              <a:spcAft>
                <a:spcPts val="0"/>
              </a:spcAft>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Our best theories of the origin of the universe posit a quantum gravity realm where causation breaks down.</a:t>
            </a:r>
          </a:p>
          <a:p>
            <a:pPr marL="457200" lvl="0" indent="-393700" algn="l" rtl="0">
              <a:lnSpc>
                <a:spcPct val="115000"/>
              </a:lnSpc>
              <a:spcBef>
                <a:spcPts val="1200"/>
              </a:spcBef>
              <a:spcAft>
                <a:spcPts val="0"/>
              </a:spcAft>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causation breaks down in the quantum gravity realm, then God could not have caused the universe.</a:t>
            </a:r>
          </a:p>
          <a:p>
            <a:pPr marL="457200" lvl="0" indent="-393700" algn="l" rtl="0">
              <a:lnSpc>
                <a:spcPct val="115000"/>
              </a:lnSpc>
              <a:spcBef>
                <a:spcPts val="1200"/>
              </a:spcBef>
              <a:spcAft>
                <a:spcPts val="0"/>
              </a:spcAft>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exists, he caused the universe to begin.</a:t>
            </a:r>
          </a:p>
          <a:p>
            <a:pPr marL="457200" lvl="0" indent="-393700" algn="l" rtl="0">
              <a:lnSpc>
                <a:spcPct val="115000"/>
              </a:lnSpc>
              <a:spcBef>
                <a:spcPts val="1200"/>
              </a:spcBef>
              <a:spcAft>
                <a:spcPts val="0"/>
              </a:spcAft>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does not exist.</a:t>
            </a:r>
            <a:endParaRPr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Cosmological: #006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QUANTUM GRAVITY ARGUMENT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3" y="1761880"/>
            <a:ext cx="7940398" cy="2923847"/>
          </a:xfrm>
          <a:prstGeom prst="rect">
            <a:avLst/>
          </a:prstGeom>
          <a:noFill/>
          <a:ln>
            <a:noFill/>
          </a:ln>
        </p:spPr>
        <p:txBody>
          <a:bodyPr spcFirstLastPara="1" wrap="square" lIns="91425" tIns="91425" rIns="91425" bIns="91425" anchor="t" anchorCtr="0">
            <a:spAutoFit/>
          </a:bodyPr>
          <a:lstStyle/>
          <a:p>
            <a:pPr marL="457200" lvl="0" indent="-393700" algn="l" rtl="0">
              <a:lnSpc>
                <a:spcPct val="115000"/>
              </a:lnSpc>
              <a:spcBef>
                <a:spcPts val="1200"/>
              </a:spcBef>
              <a:spcAft>
                <a:spcPts val="0"/>
              </a:spcAft>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causation breaks down at the origin of the universe.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(S5), causation breaks down at the origin of the universe.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exists, he caused the universe to begin.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does not exist.</a:t>
            </a:r>
            <a:endParaRPr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Cosmological: #007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QUANTUM GRAVITY ARGUMENT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3" y="1761880"/>
            <a:ext cx="7940398" cy="2723792"/>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T be the proposition ‘God exists’</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Q be the proposition ‘the universe has a quantum origin’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P(Q|~T) &gt;&gt; P(Q|T)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 &lt;&lt; P(T)]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P(~T|Q) &gt;&gt; P(T|Q)</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Cosmological: #008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CREATOR OF GOD ARGUMENT</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61879"/>
            <a:ext cx="7701859" cy="2062073"/>
          </a:xfrm>
          <a:prstGeom prst="rect">
            <a:avLst/>
          </a:prstGeom>
          <a:noFill/>
          <a:ln>
            <a:noFill/>
          </a:ln>
        </p:spPr>
        <p:txBody>
          <a:bodyPr spcFirstLastPara="1" wrap="square" lIns="91425" tIns="91425" rIns="91425" bIns="91425" anchor="t" anchorCtr="0">
            <a:spAutoFit/>
          </a:bodyPr>
          <a:lstStyle/>
          <a:p>
            <a:pPr marL="457200" lvl="0" indent="-393700" algn="l" rtl="0">
              <a:lnSpc>
                <a:spcPct val="115000"/>
              </a:lnSpc>
              <a:spcBef>
                <a:spcPts val="1200"/>
              </a:spcBef>
              <a:spcAft>
                <a:spcPts val="0"/>
              </a:spcAft>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Theists cannot explain where God came from.</a:t>
            </a:r>
          </a:p>
          <a:p>
            <a:pPr marL="457200" lvl="0" indent="-393700" algn="l" rtl="0">
              <a:lnSpc>
                <a:spcPct val="115000"/>
              </a:lnSpc>
              <a:spcBef>
                <a:spcPts val="1200"/>
              </a:spcBef>
              <a:spcAft>
                <a:spcPts val="0"/>
              </a:spcAft>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theists cannot explain where God came from, it is unreasonable to believe in God.</a:t>
            </a:r>
          </a:p>
          <a:p>
            <a:pPr marL="457200" lvl="0" indent="-393700" algn="l" rtl="0">
              <a:lnSpc>
                <a:spcPct val="115000"/>
              </a:lnSpc>
              <a:spcBef>
                <a:spcPts val="1200"/>
              </a:spcBef>
              <a:spcAft>
                <a:spcPts val="0"/>
              </a:spcAft>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it is unreasonable to believe in God.</a:t>
            </a:r>
            <a:endParaRPr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Cosmological: #009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CREATOR OF GOD ARGUMENT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61879"/>
            <a:ext cx="7701859" cy="2923847"/>
          </a:xfrm>
          <a:prstGeom prst="rect">
            <a:avLst/>
          </a:prstGeom>
          <a:noFill/>
          <a:ln>
            <a:noFill/>
          </a:ln>
        </p:spPr>
        <p:txBody>
          <a:bodyPr spcFirstLastPara="1" wrap="square" lIns="91425" tIns="91425" rIns="91425" bIns="91425" anchor="t" anchorCtr="0">
            <a:spAutoFit/>
          </a:bodyPr>
          <a:lstStyle/>
          <a:p>
            <a:pPr marL="457200" lvl="0" indent="-393700" algn="l" rtl="0">
              <a:lnSpc>
                <a:spcPct val="115000"/>
              </a:lnSpc>
              <a:spcBef>
                <a:spcPts val="1200"/>
              </a:spcBef>
              <a:spcAft>
                <a:spcPts val="0"/>
              </a:spcAft>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all persons have a causal origin.</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(S5), all persons have a causal origin have a causal origin.</a:t>
            </a:r>
          </a:p>
          <a:p>
            <a:pPr marL="457200" lvl="0" indent="-393700" algn="l" rtl="0">
              <a:lnSpc>
                <a:spcPct val="115000"/>
              </a:lnSpc>
              <a:spcBef>
                <a:spcPts val="1200"/>
              </a:spcBef>
              <a:spcAft>
                <a:spcPts val="0"/>
              </a:spcAft>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God is defined to be a person with no causal origin.</a:t>
            </a:r>
          </a:p>
          <a:p>
            <a:pPr marL="457200" lvl="0" indent="-393700" algn="l" rtl="0">
              <a:lnSpc>
                <a:spcPct val="115000"/>
              </a:lnSpc>
              <a:spcBef>
                <a:spcPts val="1200"/>
              </a:spcBef>
              <a:spcAft>
                <a:spcPts val="0"/>
              </a:spcAft>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does not exist.</a:t>
            </a:r>
            <a:endParaRPr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Cosmological: #010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CREATOR OF GOD ARGUMENT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61879"/>
            <a:ext cx="7701859" cy="2416016"/>
          </a:xfrm>
          <a:prstGeom prst="rect">
            <a:avLst/>
          </a:prstGeom>
          <a:noFill/>
          <a:ln>
            <a:noFill/>
          </a:ln>
        </p:spPr>
        <p:txBody>
          <a:bodyPr spcFirstLastPara="1" wrap="square" lIns="91425" tIns="91425" rIns="91425" bIns="91425" anchor="t" anchorCtr="0">
            <a:spAutoFit/>
          </a:bodyPr>
          <a:lstStyle/>
          <a:p>
            <a:pPr marL="457200" lvl="0" indent="-393700" algn="l" rtl="0">
              <a:lnSpc>
                <a:spcPct val="115000"/>
              </a:lnSpc>
              <a:spcBef>
                <a:spcPts val="1200"/>
              </a:spcBef>
              <a:spcAft>
                <a:spcPts val="0"/>
              </a:spcAft>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Every known person has a causal origin.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God hypothesis asserts that God is a person with no causal origin.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inductive evidence to believe that God does not exist.</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Cosmological: #011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ATHEISTIC LIEBNIZIAN ARGUMENT</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61879"/>
            <a:ext cx="7701859" cy="2416016"/>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All concrete entities have an explanation outside themselves.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God is said to be a concrete entity with no explanation outside himself.</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does not exist.</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Cosmological: #012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ATHEISTIC LIEBNIZIAN ARGUMENT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61879"/>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all concrete entities have an explanation outside themselves.</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(S5), all concrete entities have an explanation outside themselves.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God is said to be a concrete entity with no explanation outside himself.</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does not exist.</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Cosmological: #013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ATHEISTIC LIEBNIZIAN ARGUMENT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61879"/>
            <a:ext cx="7701859" cy="2769959"/>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All known concrete entities have explanations outside themselves.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God is said to be a concrete entity with no explanation outside himself.</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inductive evidence to believe that God does not exist.</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Cosmological: #014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ATHEISTIC KALAM ARGUMENT</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61879"/>
            <a:ext cx="7701859" cy="2723792"/>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Nothing that is eternal has a cause.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universe did not begin to exist (i.e. is not eternal).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the universe did not have a cause.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exists, he caused the universe.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does not exist.</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Cosmological: #015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ATHEISTIC KALAM ARGUMENT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61879"/>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Everything that begins to exist has a cause.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the universe did not begin to exist.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(1,2) and (S5), the universe did not have a cause.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exists, he caused the universe.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does not exist.</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Cosmological: #016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ATHEISTIC KALAM ARGUMENT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61879"/>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Everything that begins to exist has a material cause.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universe began to exist.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the universe had a material cause.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exists, he caused the universe without a material cause.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does not exist.</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Cosmological: #017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THE ARGUMENT FROM IMPERFECTION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61879"/>
            <a:ext cx="7701859" cy="2416016"/>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existed, he could have no reason to create the material universe.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Theism holds that God created the material universe for a reason.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theism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Cosmological: #018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THE ARGUMENT FROM IMPERFECTION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God existed, he could have no reason to create the material universe.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(S5), if God existed, he could have no reason to create the material universe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Theism holds that God created the material universe for a reason.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theism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Cosmological: #019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THE ARGUMENT FROM IMPERFECTION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723792"/>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T be the proposition ‘God exists’</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U be the proposition ‘the material universe exists’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P(U|~T) &gt;&gt; P(U|T)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 &lt;&lt; P(T)]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P(~T|U) &gt;&gt; P(T|U)</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Cosmological: #020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QUENTIN SMITH’S SELF-CAUSED UNIVERSE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66467"/>
            <a:ext cx="8123276"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 collection has a cause </a:t>
            </a:r>
            <a:r>
              <a:rPr lang="en-AU" sz="2000" b="1" dirty="0" err="1" smtClean="0">
                <a:solidFill>
                  <a:schemeClr val="dk1"/>
                </a:solidFill>
                <a:latin typeface="Open Sans"/>
                <a:ea typeface="Open Sans"/>
                <a:cs typeface="Open Sans"/>
                <a:sym typeface="Open Sans"/>
              </a:rPr>
              <a:t>iff</a:t>
            </a:r>
            <a:r>
              <a:rPr lang="en-AU" sz="2000" b="1" dirty="0" smtClean="0">
                <a:solidFill>
                  <a:schemeClr val="dk1"/>
                </a:solidFill>
                <a:latin typeface="Open Sans"/>
                <a:ea typeface="Open Sans"/>
                <a:cs typeface="Open Sans"/>
                <a:sym typeface="Open Sans"/>
              </a:rPr>
              <a:t> all of its elements have causes.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universe is simply the set of spatiotemporal events.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 cosmic singularity allows every spatiotemporal event in the universe to have a prior cause.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the universe has a cause internal to itself.</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did not cause the universe.</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Cosmological: #021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QUENTIN SMITH’S SELF-CAUSED UNIVERSE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66467"/>
            <a:ext cx="8123276"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 collection has a cause </a:t>
            </a:r>
            <a:r>
              <a:rPr lang="en-AU" sz="2000" b="1" dirty="0" err="1" smtClean="0">
                <a:solidFill>
                  <a:schemeClr val="dk1"/>
                </a:solidFill>
                <a:latin typeface="Open Sans"/>
                <a:ea typeface="Open Sans"/>
                <a:cs typeface="Open Sans"/>
                <a:sym typeface="Open Sans"/>
              </a:rPr>
              <a:t>iff</a:t>
            </a:r>
            <a:r>
              <a:rPr lang="en-AU" sz="2000" b="1" dirty="0" smtClean="0">
                <a:solidFill>
                  <a:schemeClr val="dk1"/>
                </a:solidFill>
                <a:latin typeface="Open Sans"/>
                <a:ea typeface="Open Sans"/>
                <a:cs typeface="Open Sans"/>
                <a:sym typeface="Open Sans"/>
              </a:rPr>
              <a:t> all of its elements have causes.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universe is simply the set of spatiotemporal events.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a cosmic singularity allows every event in the universe to have a prior cause.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From (1-3) and S5, the universe has an internal cause.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did not cause the universe.</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Cosmological: #022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ARGUMENT FROM THE EXISTENCE OF NONDEITIES</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66467"/>
            <a:ext cx="8123276" cy="2416016"/>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theistic God were to exist, then he would create a world containing only gods—namely beings that possess most of his attributes.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existing world does not contain only gods.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the theistic God does not exist.</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Cosmological: #023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EXISTENCE OF NONDEITIES ARGUMENT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66467"/>
            <a:ext cx="8123276" cy="292384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the theistic God were to exist, then he would create a world containing only gods.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(S5), if the theistic God were to exist, then he would create a world containing only gods.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existing world does not contain only gods.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the theistic God does not exist.</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Cosmological: #024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EXISTENCE OF NONDEITIES ARGUMENT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66467"/>
            <a:ext cx="8123276" cy="2416016"/>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world contains many entities that are not gods.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for the existence of non-deities is that the world was not created by the theistic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the theistic God does not exist.</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Cosmological: #025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EXISTENCE OF NONDEITIES ARGUMENT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66467"/>
            <a:ext cx="8123276" cy="2723792"/>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T be the proposition ‘God exists’</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ND be the proposition ‘non-deities exist’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P(ND|~T) &gt;&gt; P(ND|T)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 &lt;&lt; P(T)]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P(~T|ND) &gt;&gt; P(T|ND)</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Cosmological: #026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ctrTitle"/>
          </p:nvPr>
        </p:nvSpPr>
        <p:spPr>
          <a:xfrm>
            <a:off x="311700" y="403875"/>
            <a:ext cx="8520600" cy="4362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6000" dirty="0" smtClean="0">
                <a:solidFill>
                  <a:srgbClr val="39AEA9"/>
                </a:solidFill>
                <a:latin typeface="Montserrat Black"/>
                <a:ea typeface="Montserrat Black"/>
                <a:cs typeface="Montserrat Black"/>
                <a:sym typeface="Montserrat Black"/>
              </a:rPr>
              <a:t>TELEOLOGICAL</a:t>
            </a:r>
            <a:endParaRPr sz="6000" dirty="0">
              <a:solidFill>
                <a:srgbClr val="39AEA9"/>
              </a:solidFill>
              <a:latin typeface="Montserrat Black"/>
              <a:ea typeface="Montserrat Black"/>
              <a:cs typeface="Montserrat Black"/>
              <a:sym typeface="Montserrat Black"/>
            </a:endParaRPr>
          </a:p>
          <a:p>
            <a:pPr marL="0" lvl="0" indent="0" algn="ctr" rtl="0">
              <a:spcBef>
                <a:spcPts val="0"/>
              </a:spcBef>
              <a:spcAft>
                <a:spcPts val="0"/>
              </a:spcAft>
              <a:buNone/>
            </a:pPr>
            <a:r>
              <a:rPr lang="en" sz="6000" dirty="0">
                <a:solidFill>
                  <a:srgbClr val="39AEA9"/>
                </a:solidFill>
                <a:latin typeface="Montserrat Black"/>
                <a:ea typeface="Montserrat Black"/>
                <a:cs typeface="Montserrat Black"/>
                <a:sym typeface="Montserrat Black"/>
              </a:rPr>
              <a:t>ARGUMENTS</a:t>
            </a:r>
            <a:endParaRPr sz="60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THE ARGUMENT FROM POOR DESIGN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416016"/>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designed the natural world, the natural order would be well-designed.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Many aspects of the natural world are not well-designed.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did not design the natural world.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Teleological: #027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THE ARGUMENT FROM POOR DESIGN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92384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God exists, the natural world would be well-designed.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From (S5), if God exists, the natural world would be well-designed.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natural world is not well-designed.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does not exist.</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Teleological: #028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THE ARGUMENT FROM POOR DESIGN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062073"/>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numerous cases of poor design in nature.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Cases of poor design are unexpected if God exists.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God does not exist.</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Teleological: #029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THE ARGUMENT FROM POOR DESIGN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416016"/>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numerous cases of poor design in nature.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poor design in nature is that nature was not designed by an </a:t>
            </a:r>
            <a:r>
              <a:rPr lang="en-AU" sz="2000" b="1" dirty="0" err="1" smtClean="0">
                <a:solidFill>
                  <a:schemeClr val="dk1"/>
                </a:solidFill>
                <a:latin typeface="Open Sans"/>
                <a:ea typeface="Open Sans"/>
                <a:cs typeface="Open Sans"/>
                <a:sym typeface="Open Sans"/>
              </a:rPr>
              <a:t>omni</a:t>
            </a:r>
            <a:r>
              <a:rPr lang="en-AU" sz="2000" b="1" dirty="0" smtClean="0">
                <a:solidFill>
                  <a:schemeClr val="dk1"/>
                </a:solidFill>
                <a:latin typeface="Open Sans"/>
                <a:ea typeface="Open Sans"/>
                <a:cs typeface="Open Sans"/>
                <a:sym typeface="Open Sans"/>
              </a:rPr>
              <a:t>-being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nature was not designed by God.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Teleological: #030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THE ARGUMENT FROM POOR DESIGN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723792"/>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T be the proposition ‘God exists’</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B be the proposition ‘nature is badly designed’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P(B|~T) &gt;&gt; P(B|T)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 &lt;&lt; P(T)]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P(~T|B) &gt;&gt; P(T|B)</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Teleological: #031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THE ARGUMENT FROM ABSTRUSE DESIGN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416016"/>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designed the natural world, the laws of nature would be designed to aid human discoverability.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laws of nature have not been designed to aid human discoverability.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did not design the natural world.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Teleological: #032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ARGUMENT FROM ABSTRUSE DESIGN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God exists, the laws of nature would be designed to aid human discoverability.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From (S5), if God exists, the laws of nature would be designed to aid human discoverability.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laws of nature have not been designed to aid human discoverability.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does not exist.</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Teleological: #033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ARGUMENT FROM ABSTRUSE DESIGN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769959"/>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laws of nature are extremely complex and difficult to discover.</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designed the natural world for humans to inhabit, (1) would be unexpected.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God did not design the natural world for humans.</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Teleological: #034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ARGUMENT FROM ABSTRUSE DESIGN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769959"/>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laws of nature are extremely complex and difficult to discover.</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the laws of nature are not the product of an intelligent designer.</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nature was not designed by God.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Teleological: #035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ARGUMENT FROM ABSTRUSE DESIGN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T be the proposition ‘God exists’</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A be the proposition ‘the laws of nature are abstruse difficult to discover’</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P(A|~T) &gt;&gt; P(A|T)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 &lt;&lt; P(T)]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P(~T|A) &gt;&gt; P(T|A)</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Teleological: #036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THE NATURALISTIC ORIGIN OF LIFE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062073"/>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Life originated through natural processes.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 theism holds that God created life through supernatural processes.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 theism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Teleological: #037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THE NATURALISTIC ORIGIN OF LIFE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523349"/>
            <a:ext cx="7701859" cy="3631733"/>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evidence indicates that life originated through natural processes.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for this evidence is that life did in fact originate through natural processes.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 theism holds that God created life through supernatural processes.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think that Christian theism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Teleological: #038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THE ULTIMATE BOEING 747 GAMBIT</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523349"/>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Complex natural processes require explanation.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Theism explains complex natural processes by even more complex supernatural processes.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Appealing to more complex supernatural processes does not yield a satisfactory explanation.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theism does not provide a satisfactory explanation for complex natural processes. </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Teleological: #039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THE ULTIMATE BOEING 747 GAMBIT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523349"/>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Complex natural processes require explanation.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All successful explanations of natural processes reduce them to simpler natural processes.</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Theism explains complex natural processes by even more complex supernatural processes.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to reject theistic explanations of complex natural processes.</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Teleological: #040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THE COSMIC WASTE OF CREATION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523349"/>
            <a:ext cx="7701859" cy="2569904"/>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Most of the universe serves no purpose.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God would not create a universe, the majority of which serves no purpose.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did not create the universe.</a:t>
            </a:r>
          </a:p>
          <a:p>
            <a:pPr marL="457200" lvl="0" indent="-393700">
              <a:lnSpc>
                <a:spcPct val="115000"/>
              </a:lnSpc>
              <a:spcBef>
                <a:spcPts val="1200"/>
              </a:spcBef>
              <a:buClr>
                <a:schemeClr val="dk1"/>
              </a:buClr>
              <a:buSzPct val="100000"/>
              <a:buFont typeface="Open Sans"/>
              <a:buAutoNum type="arabicParenR"/>
            </a:pP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Teleological: #041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THE COSMIC WASTE OF CREATION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523349"/>
            <a:ext cx="7701859" cy="3431678"/>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Most of the universe serves no purpose.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God would not create a universe, the majority of which served no purpose.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(S5), God would not create a universe, the majority of which served no purpose.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did not create the universe.</a:t>
            </a:r>
          </a:p>
          <a:p>
            <a:pPr marL="457200" lvl="0" indent="-393700">
              <a:lnSpc>
                <a:spcPct val="115000"/>
              </a:lnSpc>
              <a:spcBef>
                <a:spcPts val="1200"/>
              </a:spcBef>
              <a:buClr>
                <a:schemeClr val="dk1"/>
              </a:buClr>
              <a:buSzPct val="100000"/>
              <a:buFont typeface="Open Sans"/>
              <a:buAutoNum type="arabicParenR"/>
            </a:pP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Teleological: #042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THE COSMIC WASTE OF CREATION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42614"/>
            <a:ext cx="7701859" cy="292384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Most of the universe appears to serve no purpose.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the universe was not created by God to serve a purpose.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there is strong evidence that the universe was not created by God to serve a purpose.</a:t>
            </a:r>
          </a:p>
          <a:p>
            <a:pPr marL="457200" lvl="0" indent="-393700">
              <a:lnSpc>
                <a:spcPct val="115000"/>
              </a:lnSpc>
              <a:spcBef>
                <a:spcPts val="1200"/>
              </a:spcBef>
              <a:buClr>
                <a:schemeClr val="dk1"/>
              </a:buClr>
              <a:buSzPct val="100000"/>
              <a:buFont typeface="Open Sans"/>
              <a:buAutoNum type="arabicParenR"/>
            </a:pP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Teleological: #043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THE COSMIC WASTE OF CREATION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42614"/>
            <a:ext cx="7701859" cy="358556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T be the proposition ‘God exists’</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N be the proposition ‘the universe appears mostly empty and to serve no purpose’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P(N|~T) &gt;&gt; P(N|T)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 &lt;&lt; P(T)]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P(~T|N) &gt;&gt; P(T|N)</a:t>
            </a:r>
          </a:p>
          <a:p>
            <a:pPr marL="457200" lvl="0" indent="-393700">
              <a:lnSpc>
                <a:spcPct val="115000"/>
              </a:lnSpc>
              <a:spcBef>
                <a:spcPts val="1200"/>
              </a:spcBef>
              <a:buClr>
                <a:schemeClr val="dk1"/>
              </a:buClr>
              <a:buSzPct val="100000"/>
              <a:buFont typeface="Open Sans"/>
              <a:buAutoNum type="arabicParenR"/>
            </a:pP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Teleological: #044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COSMIC WASTE OF CREATION (PRIMA FACIE)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42614"/>
            <a:ext cx="7701859" cy="2769959"/>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Most of the universe appears to serve no purpose.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most of the universe appears to serve no purpose, we have </a:t>
            </a:r>
            <a:r>
              <a:rPr lang="en-AU" sz="2000" b="1" i="1" dirty="0" smtClean="0">
                <a:solidFill>
                  <a:schemeClr val="dk1"/>
                </a:solidFill>
                <a:latin typeface="Open Sans"/>
                <a:ea typeface="Open Sans"/>
                <a:cs typeface="Open Sans"/>
                <a:sym typeface="Open Sans"/>
              </a:rPr>
              <a:t>prima facie </a:t>
            </a:r>
            <a:r>
              <a:rPr lang="en-AU" sz="2000" b="1" dirty="0" smtClean="0">
                <a:solidFill>
                  <a:schemeClr val="dk1"/>
                </a:solidFill>
                <a:latin typeface="Open Sans"/>
                <a:ea typeface="Open Sans"/>
                <a:cs typeface="Open Sans"/>
                <a:sym typeface="Open Sans"/>
              </a:rPr>
              <a:t>reason for believing the universe was not created by God for a purpose.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a:t>
            </a:r>
            <a:r>
              <a:rPr lang="en-AU" sz="2000" b="1" i="1" dirty="0" smtClean="0">
                <a:solidFill>
                  <a:schemeClr val="dk1"/>
                </a:solidFill>
                <a:latin typeface="Open Sans"/>
                <a:ea typeface="Open Sans"/>
                <a:cs typeface="Open Sans"/>
                <a:sym typeface="Open Sans"/>
              </a:rPr>
              <a:t>prima facie </a:t>
            </a:r>
            <a:r>
              <a:rPr lang="en-AU" sz="2000" b="1" dirty="0" smtClean="0">
                <a:solidFill>
                  <a:schemeClr val="dk1"/>
                </a:solidFill>
                <a:latin typeface="Open Sans"/>
                <a:ea typeface="Open Sans"/>
                <a:cs typeface="Open Sans"/>
                <a:sym typeface="Open Sans"/>
              </a:rPr>
              <a:t>reason for believing the universe was not created by God for a purpose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Teleological: #045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THE CRUELTY OF EVOLUTION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42614"/>
            <a:ext cx="7701859" cy="292384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Evolution by natural selection is a cruel and painful process.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God would not use a cruel and painful process to create life.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Life emerged through natural selection.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did not create life.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Teleological: #046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THE CRUELTY OF EVOLUTION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42614"/>
            <a:ext cx="7701859" cy="3431678"/>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Natural selection is a cruel and painful process.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God would not use a cruel and painful process to create life.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(1) and (S5), God would not use natural selection to create life.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Life emerged through natural selection.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did not create life.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Teleological: #047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THE CRUELTY OF EVOLUTION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42614"/>
            <a:ext cx="8004006" cy="292384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Natural selection is a cruel and painful process.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Life emerged through natural selection.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for the emergence of life via a cruel and painful process is that life arose spontaneously.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reason to believe that life arose spontaneously (i.e. was not created by God).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Teleological: #048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CRUELTY OF EVOLUTION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42614"/>
            <a:ext cx="7701859" cy="358556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T be the proposition ‘God exists’</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NS be the proposition ‘life arose through natural selection’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P(NS|~T) &gt;&gt; P(NS|T)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 &lt;&lt; P(T)]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P(~T|NS) &gt;&gt; P(T|NS)</a:t>
            </a:r>
          </a:p>
          <a:p>
            <a:pPr marL="457200" lvl="0" indent="-393700">
              <a:lnSpc>
                <a:spcPct val="115000"/>
              </a:lnSpc>
              <a:spcBef>
                <a:spcPts val="1200"/>
              </a:spcBef>
              <a:buClr>
                <a:schemeClr val="dk1"/>
              </a:buClr>
              <a:buSzPct val="100000"/>
              <a:buFont typeface="Open Sans"/>
              <a:buAutoNum type="arabicParenR"/>
            </a:pP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Teleological: #049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LACK OF TELEOLOGY IN NATURE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42614"/>
            <a:ext cx="8004006"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is no clear evidence of teleology in nature.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created the natural world, there would be clear evidence of teleology in nature.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did not create the natural world.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God created the natural world.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Teleological: #050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LACK OF TELEOLOGY IN NATURE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42614"/>
            <a:ext cx="8004006"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is no clear evidence of teleology in nature.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God created nature, there would be clear evidence of teleology in nature.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(1) and (S5), God did not create the natural world.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God created the natural world.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Teleological: #051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LACK OF TELEOLOGY IN NATURE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42614"/>
            <a:ext cx="7701859" cy="358556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T be the proposition ‘God exists’</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NT be the proposition ‘there is no clear teleology in nature’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P(NT|~T) &gt;&gt; P(NT|T)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 &lt;&lt; P(T)]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P(~T|NT) &gt;&gt; P(T|NT)</a:t>
            </a:r>
          </a:p>
          <a:p>
            <a:pPr marL="457200" lvl="0" indent="-393700">
              <a:lnSpc>
                <a:spcPct val="115000"/>
              </a:lnSpc>
              <a:spcBef>
                <a:spcPts val="1200"/>
              </a:spcBef>
              <a:buClr>
                <a:schemeClr val="dk1"/>
              </a:buClr>
              <a:buSzPct val="100000"/>
              <a:buFont typeface="Open Sans"/>
              <a:buAutoNum type="arabicParenR"/>
            </a:pP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Teleological: #052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ARGUMENT FROM COGNITIVE BIASES</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42614"/>
            <a:ext cx="8004006" cy="292384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Humans experience a wide range of cognitive biases which make our cognitive faculties often unreliable.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humans were created by God, they would not experience a wide range of cognitive biases.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humans were created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Teleological: #053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ARGUMENT FROM COGNITIVE BIASES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42614"/>
            <a:ext cx="8004006" cy="3431678"/>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Humans experience many cognitive biases.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humans were created by God, they would not experience many cognitive biases.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(S5), if humans were created by God, they would not experience many cognitive biases.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humans were created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Teleological: #054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0" y="477075"/>
            <a:ext cx="9143999"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ARGUMENT FROM COGNITIVE BIASES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42614"/>
            <a:ext cx="8004006"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Humans experience a large number of cognitive biases which make our cognitive faculties often unreliable.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unexpected that humans would experience cognitive biases if they were created by God.</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humans were created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Teleological: #055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0" y="477075"/>
            <a:ext cx="9143999"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ARGUMENT FROM COGNITIVE BIASES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42614"/>
            <a:ext cx="8004006"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Humans experience a large number of cognitive biases which make our cognitive faculties often unreliable.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humans evolved by natural forces without divine guidance.</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humans were created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good reason to believe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Teleological: #056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ARGUMENT FROM COGNITIVE BIASES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42614"/>
            <a:ext cx="7701859" cy="358556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CB be the proposition ‘humans experience a large number of cognitive biases’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P(CB|~T) &gt;&gt; P(CB|T)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 &lt;&lt; P(T)]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P(~T|CB) &gt;&gt; P(T|CB)</a:t>
            </a:r>
          </a:p>
          <a:p>
            <a:pPr marL="457200" lvl="0" indent="-393700">
              <a:lnSpc>
                <a:spcPct val="115000"/>
              </a:lnSpc>
              <a:spcBef>
                <a:spcPts val="1200"/>
              </a:spcBef>
              <a:buClr>
                <a:schemeClr val="dk1"/>
              </a:buClr>
              <a:buSzPct val="100000"/>
              <a:buFont typeface="Open Sans"/>
              <a:buAutoNum type="arabicParenR"/>
            </a:pP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Teleological: #057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0" y="477075"/>
            <a:ext cx="9143999"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ARGUMENT REVULSION AGAINST NATURAL HORRORS</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42614"/>
            <a:ext cx="8004006" cy="292384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 am rightly repulsed by various horrors of the natural world.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natural world was created by God, I would not be rightly repulsed by various horrors of the natural world.</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According to theism, God created the natural world. </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theism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Teleological: #058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ctrTitle"/>
          </p:nvPr>
        </p:nvSpPr>
        <p:spPr>
          <a:xfrm>
            <a:off x="311700" y="403875"/>
            <a:ext cx="8520600" cy="4362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6000" dirty="0" smtClean="0">
                <a:solidFill>
                  <a:srgbClr val="39AEA9"/>
                </a:solidFill>
                <a:latin typeface="Montserrat Black"/>
                <a:ea typeface="Montserrat Black"/>
                <a:cs typeface="Montserrat Black"/>
                <a:sym typeface="Montserrat Black"/>
              </a:rPr>
              <a:t>ONTOLOGICAL</a:t>
            </a:r>
            <a:endParaRPr sz="6000" dirty="0">
              <a:solidFill>
                <a:srgbClr val="39AEA9"/>
              </a:solidFill>
              <a:latin typeface="Montserrat Black"/>
              <a:ea typeface="Montserrat Black"/>
              <a:cs typeface="Montserrat Black"/>
              <a:sym typeface="Montserrat Black"/>
            </a:endParaRPr>
          </a:p>
          <a:p>
            <a:pPr marL="0" lvl="0" indent="0" algn="ctr" rtl="0">
              <a:spcBef>
                <a:spcPts val="0"/>
              </a:spcBef>
              <a:spcAft>
                <a:spcPts val="0"/>
              </a:spcAft>
              <a:buNone/>
            </a:pPr>
            <a:r>
              <a:rPr lang="en" sz="6000" dirty="0">
                <a:solidFill>
                  <a:srgbClr val="39AEA9"/>
                </a:solidFill>
                <a:latin typeface="Montserrat Black"/>
                <a:ea typeface="Montserrat Black"/>
                <a:cs typeface="Montserrat Black"/>
                <a:sym typeface="Montserrat Black"/>
              </a:rPr>
              <a:t>ARGUMENTS</a:t>
            </a:r>
            <a:endParaRPr sz="60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THE MODAL ARGUMENT FOR ATHEISM</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42614"/>
            <a:ext cx="7701859" cy="2062073"/>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God does not exist.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(S5), if it is possibly necessary that God does not exist, then God does not exist.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Hence, God does not exist.</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Ontological: #059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GASKING’S ONTOLOGICAL ARGUMENT FOR ATHEISM</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42614"/>
            <a:ext cx="7701859" cy="3431678"/>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greater the handicap of the creator, the more impressive the achievement.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most formidable handicap would be non-existence.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the greatest conceivable being is one who creates everything while not existing.</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This non-existent creator is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does not exist.</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Ontological: #060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PLATONISM AND DIVINE ASEITY</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579006"/>
            <a:ext cx="7701859" cy="4447341"/>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Platonism is true.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Platonism is true, then necessary objects exist independently of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necessary objects exist independently of God, God cannot be self-sufficient.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cannot be not self-sufficient, he does not exist.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does not exist.</a:t>
            </a:r>
          </a:p>
          <a:p>
            <a:pPr marL="457200" lvl="0" indent="-393700">
              <a:lnSpc>
                <a:spcPct val="115000"/>
              </a:lnSpc>
              <a:spcBef>
                <a:spcPts val="1200"/>
              </a:spcBef>
              <a:buClr>
                <a:schemeClr val="dk1"/>
              </a:buClr>
              <a:buSzPct val="100000"/>
              <a:buFont typeface="Open Sans"/>
              <a:buAutoNum type="arabicParenR"/>
            </a:pPr>
            <a:endParaRPr lang="en-AU" sz="2000" b="1" dirty="0" smtClean="0">
              <a:solidFill>
                <a:schemeClr val="dk1"/>
              </a:solidFill>
              <a:latin typeface="Open Sans"/>
              <a:ea typeface="Open Sans"/>
              <a:cs typeface="Open Sans"/>
              <a:sym typeface="Open Sans"/>
            </a:endParaRPr>
          </a:p>
          <a:p>
            <a:pPr marL="457200" lvl="0" indent="-393700">
              <a:lnSpc>
                <a:spcPct val="115000"/>
              </a:lnSpc>
              <a:spcBef>
                <a:spcPts val="1200"/>
              </a:spcBef>
              <a:buClr>
                <a:schemeClr val="dk1"/>
              </a:buClr>
              <a:buSzPct val="100000"/>
              <a:buFont typeface="Open Sans"/>
              <a:buAutoNum type="arabicParenR"/>
            </a:pP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Ontological: #061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PLATONISM AND DIVINE ASEITY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579006"/>
            <a:ext cx="7701859" cy="4447341"/>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Platonism is true.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Platonism is true, then necessary objects exist independently of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necessary objects exist independently of God, God cannot be self-sufficient.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cannot be not self-sufficient, he does not exist.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God does not exist.</a:t>
            </a:r>
          </a:p>
          <a:p>
            <a:pPr marL="457200" lvl="0" indent="-393700">
              <a:lnSpc>
                <a:spcPct val="115000"/>
              </a:lnSpc>
              <a:spcBef>
                <a:spcPts val="1200"/>
              </a:spcBef>
              <a:buClr>
                <a:schemeClr val="dk1"/>
              </a:buClr>
              <a:buSzPct val="100000"/>
              <a:buFont typeface="Open Sans"/>
              <a:buAutoNum type="arabicParenR"/>
            </a:pPr>
            <a:endParaRPr lang="en-AU" sz="2000" b="1" dirty="0" smtClean="0">
              <a:solidFill>
                <a:schemeClr val="dk1"/>
              </a:solidFill>
              <a:latin typeface="Open Sans"/>
              <a:ea typeface="Open Sans"/>
              <a:cs typeface="Open Sans"/>
              <a:sym typeface="Open Sans"/>
            </a:endParaRPr>
          </a:p>
          <a:p>
            <a:pPr marL="457200" lvl="0" indent="-393700">
              <a:lnSpc>
                <a:spcPct val="115000"/>
              </a:lnSpc>
              <a:spcBef>
                <a:spcPts val="1200"/>
              </a:spcBef>
              <a:buClr>
                <a:schemeClr val="dk1"/>
              </a:buClr>
              <a:buSzPct val="100000"/>
              <a:buFont typeface="Open Sans"/>
              <a:buAutoNum type="arabicParenR"/>
            </a:pP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Ontological: #062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PLATONISM AND DIVINE ASEITY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579006"/>
            <a:ext cx="7701859" cy="2569904"/>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Platonism is the best explanation of abstract objects.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Platonism is true, theism is false.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good reason to believe that theism is false.</a:t>
            </a:r>
          </a:p>
          <a:p>
            <a:pPr marL="457200" lvl="0" indent="-393700">
              <a:lnSpc>
                <a:spcPct val="115000"/>
              </a:lnSpc>
              <a:spcBef>
                <a:spcPts val="1200"/>
              </a:spcBef>
              <a:buClr>
                <a:schemeClr val="dk1"/>
              </a:buClr>
              <a:buSzPct val="100000"/>
              <a:buFont typeface="Open Sans"/>
              <a:buAutoNum type="arabicParenR"/>
            </a:pP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Ontological: #063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ARGUMENT FROM THE CONTINGENCY OF MINDS</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42614"/>
            <a:ext cx="7701859" cy="170813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All minds are contingent entities.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God is purported to be a necessary mind.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does not exist.</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Ontological: #064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CONTINGENCY OF MINDS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42614"/>
            <a:ext cx="7701859" cy="2569904"/>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all minds are contingent entities.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(1) and (S5), all minds are contingent entities.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God is purported to be a necessary mind.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does not exist.</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Ontological: #065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CONTINGENCY OF MINDS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42614"/>
            <a:ext cx="7701859" cy="2062073"/>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All known minds are contingent entities.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God is purported to be a necessary mind.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God does not exist.</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Ontological: #066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CONTINGENCY OF MINDS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42614"/>
            <a:ext cx="7701859" cy="292384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All known minds are contingent entities.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why all known minds are contingent is that all minds are contingent.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God is purported to be a non-contingent mind.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reason to believe that God does not exist.</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Ontological: #067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CONTINGENCY OF MINDS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42614"/>
            <a:ext cx="7701859" cy="358556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T be the proposition ‘God exists’</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CM be the proposition ‘all known minds are contingent’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P(CM|~T) &gt;&gt; P(CM|T)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 &lt;&lt; P(T)]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P(~T|CM) &gt;&gt; P(T|CM)</a:t>
            </a:r>
          </a:p>
          <a:p>
            <a:pPr marL="457200" lvl="0" indent="-393700">
              <a:lnSpc>
                <a:spcPct val="115000"/>
              </a:lnSpc>
              <a:spcBef>
                <a:spcPts val="1200"/>
              </a:spcBef>
              <a:buClr>
                <a:schemeClr val="dk1"/>
              </a:buClr>
              <a:buSzPct val="100000"/>
              <a:buFont typeface="Open Sans"/>
              <a:buAutoNum type="arabicParenR"/>
            </a:pP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Ontological: #068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NO MAXIMAL BEING ARGUMENT</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42614"/>
            <a:ext cx="7701859" cy="2569904"/>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God is purported to be a maximally-great being.</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For every great being, there is a conceivable being with at least one more greatness-making property.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Hence, there cannot be a maximally-great being.</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Hence, God does not exist.</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Ontological: #069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NO MAXIMAL BEING ARGUMENT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42614"/>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God is purported to be a maximally-great being.</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for every great being, there is a possible being with at least one more greatness-making property.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(2) and (S5), there cannot be a maximally-great being.</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Hence, God does not exist.</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Ontological: #070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NO MAXIMAL BEING ARGUMENT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42614"/>
            <a:ext cx="7701859" cy="2569904"/>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God is purported to be a maximally-great being.</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For every great being, there is a conceivable being with at least one more greatness-making property.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Hence, there cannot be a maximally-great being.</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Hence, God does not exist.</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Ontological: #071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ALONENESS ARGUMENT AGAINST CLASSICAL THEISM</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443839"/>
            <a:ext cx="7701859" cy="3724066"/>
          </a:xfrm>
          <a:prstGeom prst="rect">
            <a:avLst/>
          </a:prstGeom>
          <a:noFill/>
          <a:ln>
            <a:noFill/>
          </a:ln>
        </p:spPr>
        <p:txBody>
          <a:bodyPr spcFirstLastPara="1" wrap="square" lIns="91425" tIns="91425" rIns="91425" bIns="91425" anchor="t" anchorCtr="0">
            <a:spAutoFit/>
          </a:bodyPr>
          <a:lstStyle/>
          <a:p>
            <a:pPr marL="457200" lvl="0" indent="-393700">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Possibly, God exists without a non-God world. </a:t>
            </a:r>
          </a:p>
          <a:p>
            <a:pPr marL="457200" lvl="0" indent="-393700">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So, God contingently has wholly intrinsic knowledge.</a:t>
            </a:r>
          </a:p>
          <a:p>
            <a:pPr marL="457200" lvl="0" indent="-393700">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Whatever is wholly intrinsic to a being is either an essential feature of that being or an accident of them.</a:t>
            </a:r>
          </a:p>
          <a:p>
            <a:pPr marL="457200" lvl="0" indent="-393700">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No contingent property of God can be essential.</a:t>
            </a:r>
          </a:p>
          <a:p>
            <a:pPr marL="457200" lvl="0" indent="-393700">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So, possibly, God has an accidental property.</a:t>
            </a:r>
          </a:p>
          <a:p>
            <a:pPr marL="457200" lvl="0" indent="-393700">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Under CT, God is identical to his properties.</a:t>
            </a:r>
          </a:p>
          <a:p>
            <a:pPr marL="457200" lvl="0" indent="-393700">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is an accident.</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Ontological: #072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ctrTitle"/>
          </p:nvPr>
        </p:nvSpPr>
        <p:spPr>
          <a:xfrm>
            <a:off x="311700" y="403875"/>
            <a:ext cx="8520600" cy="4362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6000" dirty="0" smtClean="0">
                <a:solidFill>
                  <a:srgbClr val="39AEA9"/>
                </a:solidFill>
                <a:latin typeface="Montserrat Black"/>
                <a:ea typeface="Montserrat Black"/>
                <a:cs typeface="Montserrat Black"/>
                <a:sym typeface="Montserrat Black"/>
              </a:rPr>
              <a:t>THEOLOGICAL</a:t>
            </a:r>
            <a:endParaRPr sz="6000" dirty="0">
              <a:solidFill>
                <a:srgbClr val="39AEA9"/>
              </a:solidFill>
              <a:latin typeface="Montserrat Black"/>
              <a:ea typeface="Montserrat Black"/>
              <a:cs typeface="Montserrat Black"/>
              <a:sym typeface="Montserrat Black"/>
            </a:endParaRPr>
          </a:p>
          <a:p>
            <a:pPr marL="0" lvl="0" indent="0" algn="ctr" rtl="0">
              <a:spcBef>
                <a:spcPts val="0"/>
              </a:spcBef>
              <a:spcAft>
                <a:spcPts val="0"/>
              </a:spcAft>
              <a:buNone/>
            </a:pPr>
            <a:r>
              <a:rPr lang="en" sz="6000" dirty="0" smtClean="0">
                <a:solidFill>
                  <a:srgbClr val="39AEA9"/>
                </a:solidFill>
                <a:latin typeface="Montserrat Black"/>
                <a:ea typeface="Montserrat Black"/>
                <a:cs typeface="Montserrat Black"/>
                <a:sym typeface="Montserrat Black"/>
              </a:rPr>
              <a:t>ARGUMENTS (THEISM)</a:t>
            </a:r>
            <a:endParaRPr sz="60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INCOMPATIBLE PROPERTIES ARGUMENT</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42614"/>
            <a:ext cx="8004006" cy="2416016"/>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properties of the God of classical theism are mutually contradictory.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properties of the God of classical theism are mutually contradictory, then God does not exist.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God does not exist.</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Theological (Theism): #073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INCOMPATIBLE PROPERTIES ARGUMENT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42614"/>
            <a:ext cx="8004006"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the properties of the God of classical theism are mutually contradictory.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(S5), the properties of the God of classical theism are mutually contradictory.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properties of the God of classical theism are mutually contradictory, then God does not exist.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does not exist.</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Theological (Theism): #074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INCOMPATIBLE PROPERTIES ARGUMENT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42614"/>
            <a:ext cx="8004006" cy="2416016"/>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Theologians have been unable to give satisfactory accounts explaining all God’s properties.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God’s properties are mutually inconsistent.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is reason to believe that God does not exist.</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Theological (Theism): #075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INCOMPATIBLE PROPERTIES ARGUMENT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42614"/>
            <a:ext cx="7701859" cy="358556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T be the proposition ‘God exists’</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F be the proposition ‘theologians have failed to give a coherent explanation of God’s properties’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P(F|~T) &gt;&gt; P(F|T)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 &lt;&lt; P(T)]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P(~T|F) &gt;&gt; P(T|F)</a:t>
            </a:r>
          </a:p>
          <a:p>
            <a:pPr marL="457200" lvl="0" indent="-393700">
              <a:lnSpc>
                <a:spcPct val="115000"/>
              </a:lnSpc>
              <a:spcBef>
                <a:spcPts val="1200"/>
              </a:spcBef>
              <a:buClr>
                <a:schemeClr val="dk1"/>
              </a:buClr>
              <a:buSzPct val="100000"/>
              <a:buFont typeface="Open Sans"/>
              <a:buAutoNum type="arabicParenR"/>
            </a:pP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(Theism): #076</a:t>
            </a:r>
            <a:endParaRPr lang="en-AU"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THEOLOGICAL NONCOGNITIVISM</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02859"/>
            <a:ext cx="8004006"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Religious utterances such as ‘God exists’ do not express coherent propositions with truth values.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utterance ‘God exists’ does not have a truth value, there is no fact of the matter about God’s existence.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asserts that there is a fact of the matter about God’s existence.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(Theism): #077</a:t>
            </a:r>
            <a:endParaRPr lang="en-AU"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THEOLOGICAL NONCOGNITIVISM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02859"/>
            <a:ext cx="8004006"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religious utterances such as ‘God exists’ do not express propositions.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utterance ‘God exists’ does not have a truth value, there is no fact of the matter about God’s existence.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asserts that there is a fact of the matter about God’s existence.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(Theism): #078</a:t>
            </a:r>
            <a:endParaRPr lang="en-AU"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ARGUMENT FROM THE PHYSICALITY OF MINDS</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062073"/>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Minds require a physical substrate.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God is purported to be a mind without a physical substrate.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does not exist.</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(Theism): </a:t>
            </a:r>
            <a:r>
              <a:rPr lang="en" sz="1600" dirty="0" smtClean="0">
                <a:solidFill>
                  <a:srgbClr val="39AEA9"/>
                </a:solidFill>
                <a:latin typeface="Montserrat Black"/>
                <a:ea typeface="Montserrat Black"/>
                <a:cs typeface="Montserrat Black"/>
                <a:sym typeface="Montserrat Black"/>
              </a:rPr>
              <a:t>#079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PHYSICALITY OF MINDS ARGUMENT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92384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minds require a physical substrate.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(S5), minds require a physical substrate.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God is purported to be a mind without a physical substrate.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does not exist.</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(Theism):</a:t>
            </a:r>
            <a:r>
              <a:rPr lang="en" sz="1600" dirty="0" smtClean="0">
                <a:solidFill>
                  <a:srgbClr val="39AEA9"/>
                </a:solidFill>
                <a:latin typeface="Montserrat Black"/>
                <a:ea typeface="Montserrat Black"/>
                <a:cs typeface="Montserrat Black"/>
                <a:sym typeface="Montserrat Black"/>
              </a:rPr>
              <a:t> #080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PHYSICALITY OF MINDS ARGUMENT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769959"/>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Every known mind is dependent upon a physical substrate.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God is claimed to be a mind without a physical substrate.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God does not exist.</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(Theism):</a:t>
            </a:r>
            <a:r>
              <a:rPr lang="en" sz="1600" dirty="0" smtClean="0">
                <a:solidFill>
                  <a:srgbClr val="39AEA9"/>
                </a:solidFill>
                <a:latin typeface="Montserrat Black"/>
                <a:ea typeface="Montserrat Black"/>
                <a:cs typeface="Montserrat Black"/>
                <a:sym typeface="Montserrat Black"/>
              </a:rPr>
              <a:t> #081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PHYSICALITY OF MINDS ARGUMENT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82369"/>
            <a:ext cx="7908591"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Every known mind is dependent upon a physical substrate.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all minds are dependent upon a physical substrate.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Theism claims God is a mind with no physical substrate.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reason to believe that theism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(Theism):</a:t>
            </a:r>
            <a:r>
              <a:rPr lang="en" sz="1600" dirty="0" smtClean="0">
                <a:solidFill>
                  <a:srgbClr val="39AEA9"/>
                </a:solidFill>
                <a:latin typeface="Montserrat Black"/>
                <a:ea typeface="Montserrat Black"/>
                <a:cs typeface="Montserrat Black"/>
                <a:sym typeface="Montserrat Black"/>
              </a:rPr>
              <a:t> #082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PHYSICALITY OF MINDS ARGUMENT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T be the proposition ‘God exists’</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S be the proposition ‘every known mind has a physical substrate’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P(S|~T) &gt;&gt; P(S|T)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 &lt;&lt; P(T)]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P(~T|S) &gt;&gt; P(T|S)</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(Theism):</a:t>
            </a:r>
            <a:r>
              <a:rPr lang="en" sz="1600" dirty="0" smtClean="0">
                <a:solidFill>
                  <a:srgbClr val="39AEA9"/>
                </a:solidFill>
                <a:latin typeface="Montserrat Black"/>
                <a:ea typeface="Montserrat Black"/>
                <a:cs typeface="Montserrat Black"/>
                <a:sym typeface="Montserrat Black"/>
              </a:rPr>
              <a:t> #083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PHYSICALITY OF MINDS ARGUMENT (PRIMA FACIE)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594908"/>
            <a:ext cx="7908591" cy="3631733"/>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Every known mind is dependent upon a physical substrate.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fact that every known mind is dependent upon a physical substrate yields </a:t>
            </a:r>
            <a:r>
              <a:rPr lang="en-AU" sz="2000" b="1" i="1" dirty="0" smtClean="0">
                <a:solidFill>
                  <a:schemeClr val="dk1"/>
                </a:solidFill>
                <a:latin typeface="Open Sans"/>
                <a:ea typeface="Open Sans"/>
                <a:cs typeface="Open Sans"/>
                <a:sym typeface="Open Sans"/>
              </a:rPr>
              <a:t>prima facie </a:t>
            </a:r>
            <a:r>
              <a:rPr lang="en-AU" sz="2000" b="1" dirty="0" smtClean="0">
                <a:solidFill>
                  <a:schemeClr val="dk1"/>
                </a:solidFill>
                <a:latin typeface="Open Sans"/>
                <a:ea typeface="Open Sans"/>
                <a:cs typeface="Open Sans"/>
                <a:sym typeface="Open Sans"/>
              </a:rPr>
              <a:t>reason for thinking that all minds require a physical substrate.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Theism claims God is a mind with no physical substrate.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a:t>
            </a:r>
            <a:r>
              <a:rPr lang="en-AU" sz="2000" b="1" i="1" dirty="0" smtClean="0">
                <a:solidFill>
                  <a:schemeClr val="dk1"/>
                </a:solidFill>
                <a:latin typeface="Open Sans"/>
                <a:ea typeface="Open Sans"/>
                <a:cs typeface="Open Sans"/>
                <a:sym typeface="Open Sans"/>
              </a:rPr>
              <a:t>prima facie </a:t>
            </a:r>
            <a:r>
              <a:rPr lang="en-AU" sz="2000" b="1" dirty="0" smtClean="0">
                <a:solidFill>
                  <a:schemeClr val="dk1"/>
                </a:solidFill>
                <a:latin typeface="Open Sans"/>
                <a:ea typeface="Open Sans"/>
                <a:cs typeface="Open Sans"/>
                <a:sym typeface="Open Sans"/>
              </a:rPr>
              <a:t>reason to believe that theism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(Theism):</a:t>
            </a:r>
            <a:r>
              <a:rPr lang="en" sz="1600" dirty="0" smtClean="0">
                <a:solidFill>
                  <a:srgbClr val="39AEA9"/>
                </a:solidFill>
                <a:latin typeface="Montserrat Black"/>
                <a:ea typeface="Montserrat Black"/>
                <a:cs typeface="Montserrat Black"/>
                <a:sym typeface="Montserrat Black"/>
              </a:rPr>
              <a:t> #084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A NEW PARADOX OF OMNIPOTENCE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916542" cy="2416016"/>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According to theism, God’s omnipotence is an intrinsic property that God necessarily has.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However, omnipotence cannot be an intrinsic property, since it can only be defined in relation to external tasks.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theism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(Theism):</a:t>
            </a:r>
            <a:r>
              <a:rPr lang="en" sz="1600" dirty="0" smtClean="0">
                <a:solidFill>
                  <a:srgbClr val="39AEA9"/>
                </a:solidFill>
                <a:latin typeface="Montserrat Black"/>
                <a:ea typeface="Montserrat Black"/>
                <a:cs typeface="Montserrat Black"/>
                <a:sym typeface="Montserrat Black"/>
              </a:rPr>
              <a:t> #085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THE PARADOX OF OMNISCIENCE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34663"/>
            <a:ext cx="7701859" cy="3431678"/>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impossible to fully know what it is like to experience something without having the corresponding first-person experience.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God has never committed a sin.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From (1,3), God does not know what it is like to sin.</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Theism claims that God knows everything.</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theism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(Theism):</a:t>
            </a:r>
            <a:r>
              <a:rPr lang="en" sz="1600" dirty="0" smtClean="0">
                <a:solidFill>
                  <a:srgbClr val="39AEA9"/>
                </a:solidFill>
                <a:latin typeface="Montserrat Black"/>
                <a:ea typeface="Montserrat Black"/>
                <a:cs typeface="Montserrat Black"/>
                <a:sym typeface="Montserrat Black"/>
              </a:rPr>
              <a:t> #086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THE PARADOX OF OMNISCIENCE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34663"/>
            <a:ext cx="7892688" cy="3431678"/>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Possibly necessarily, it is impossible to fully know what it is like to experience something without having the corresponding first-person experience.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God has never committed a sin.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From (1,3) and (S5), God doesn’t know what its like to sin.</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Theism claims that God knows everything.</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theism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(Theism):</a:t>
            </a:r>
            <a:r>
              <a:rPr lang="en" sz="1600" dirty="0" smtClean="0">
                <a:solidFill>
                  <a:srgbClr val="39AEA9"/>
                </a:solidFill>
                <a:latin typeface="Montserrat Black"/>
                <a:ea typeface="Montserrat Black"/>
                <a:cs typeface="Montserrat Black"/>
                <a:sym typeface="Montserrat Black"/>
              </a:rPr>
              <a:t> #087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PROBLEM OF DIVINE HIDDENNESS</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42614"/>
            <a:ext cx="8004006" cy="3123902"/>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existed and wanted mankind to know him, God’s existence would be directly and trivially obvious to everyone on Earth.</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God’s existence is not directly and trivially obvious to everyone on Earth.</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either does not exist or does not want mankind to know him.</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Theological (Theism): #088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PROBLEM OF DIVINE HIDDENNESS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42614"/>
            <a:ext cx="8004006" cy="3123902"/>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God existed and wanted mankind to know him, God’s existence would be directly and trivially obvious to everyone on Earth.</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God’s existence is not directly and trivially obvious to everyone on Earth.</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God either does not exist or does not want mankind to know him.</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Theological (Theism): #089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PROBLEM OF DIVINE HIDDENNESS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42614"/>
            <a:ext cx="8004006" cy="2416016"/>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many clear natural signs God could have given to provide incontrovertible evidence of his existence.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absence of such signs is unexpected under theism.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theism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Theological (Theism): #090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PROBLEM OF DIVINE HIDDENNESS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42614"/>
            <a:ext cx="8004006"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many clear natural signs God could have given to provide incontrovertible evidence of his existence.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the absence of such signs is that there is no God that wants mankind to know him.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Theism claims there is a God who wants us to know him.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reason to believe that theism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Theological (Theism): #091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PROBLEM OF DIVINE HIDDENNESS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42614"/>
            <a:ext cx="7701859" cy="358556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T be the proposition ‘God exists’</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H be the proposition ‘God could have provided far more and clearer signs of his existence than he has’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P(H|~T) &gt;&gt; P(H|T)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 &lt;&lt; P(T)]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P(~T|H) &gt;&gt; P(T|H)</a:t>
            </a:r>
          </a:p>
          <a:p>
            <a:pPr marL="457200" lvl="0" indent="-393700">
              <a:lnSpc>
                <a:spcPct val="115000"/>
              </a:lnSpc>
              <a:spcBef>
                <a:spcPts val="1200"/>
              </a:spcBef>
              <a:buClr>
                <a:schemeClr val="dk1"/>
              </a:buClr>
              <a:buSzPct val="100000"/>
              <a:buFont typeface="Open Sans"/>
              <a:buAutoNum type="arabicParenR"/>
            </a:pP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(Theism): #092</a:t>
            </a:r>
            <a:endParaRPr lang="en-AU"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SEMANTIC INDETERMINACY OBJECTION &amp; OMNISCIENCE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435888"/>
            <a:ext cx="8004006" cy="3785621"/>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exists, he has perfect knowledge of everything.</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No being with semantically indeterminate knowledge can have perfect knowledge of everything.</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if God exists he must know of an objective precisification for every case of semantic indeterminacy.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But there is no objective precisification for many cases of semantic indeterminacy.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does not exist.</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Theological (Theism): #093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SEMANTIC INDETERMINACY OBJECTION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435888"/>
            <a:ext cx="8004006" cy="3785621"/>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exists, he has perfect knowledge of everything.</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Possibly necessarily, no being with semantically indeterminate knowledge can have perfect knowledge.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if God exists he must know of an objective precisification of each semantic indeterminacy.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But there is no objective precisification for many cases of semantic indeterminacy.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does not exist.</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Theological (Theism): #094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SEMANTIC INDETERMINACY OBJECTION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42614"/>
            <a:ext cx="7701859" cy="358556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T be the proposition ‘God exists’</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SI be the proposition ‘there is widespread semantic indeterminism’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P(SI|~T) &gt;&gt; P(SI|T)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 &lt;&lt; P(T)]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P(~T|SI) &gt;&gt; P(T|SI)</a:t>
            </a:r>
          </a:p>
          <a:p>
            <a:pPr marL="457200" lvl="0" indent="-393700">
              <a:lnSpc>
                <a:spcPct val="115000"/>
              </a:lnSpc>
              <a:spcBef>
                <a:spcPts val="1200"/>
              </a:spcBef>
              <a:buClr>
                <a:schemeClr val="dk1"/>
              </a:buClr>
              <a:buSzPct val="100000"/>
              <a:buFont typeface="Open Sans"/>
              <a:buAutoNum type="arabicParenR"/>
            </a:pP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(Theism): #095</a:t>
            </a:r>
            <a:endParaRPr lang="en-AU"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ctrTitle"/>
          </p:nvPr>
        </p:nvSpPr>
        <p:spPr>
          <a:xfrm>
            <a:off x="311700" y="403875"/>
            <a:ext cx="8520600" cy="4362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6000" dirty="0" smtClean="0">
                <a:solidFill>
                  <a:srgbClr val="39AEA9"/>
                </a:solidFill>
                <a:latin typeface="Montserrat Black"/>
                <a:ea typeface="Montserrat Black"/>
                <a:cs typeface="Montserrat Black"/>
                <a:sym typeface="Montserrat Black"/>
              </a:rPr>
              <a:t>THEOLOGICAL</a:t>
            </a:r>
            <a:endParaRPr sz="6000" dirty="0">
              <a:solidFill>
                <a:srgbClr val="39AEA9"/>
              </a:solidFill>
              <a:latin typeface="Montserrat Black"/>
              <a:ea typeface="Montserrat Black"/>
              <a:cs typeface="Montserrat Black"/>
              <a:sym typeface="Montserrat Black"/>
            </a:endParaRPr>
          </a:p>
          <a:p>
            <a:pPr marL="0" lvl="0" indent="0" algn="ctr" rtl="0">
              <a:spcBef>
                <a:spcPts val="0"/>
              </a:spcBef>
              <a:spcAft>
                <a:spcPts val="0"/>
              </a:spcAft>
              <a:buNone/>
            </a:pPr>
            <a:r>
              <a:rPr lang="en" sz="6000" dirty="0" smtClean="0">
                <a:solidFill>
                  <a:srgbClr val="39AEA9"/>
                </a:solidFill>
                <a:latin typeface="Montserrat Black"/>
                <a:ea typeface="Montserrat Black"/>
                <a:cs typeface="Montserrat Black"/>
                <a:sym typeface="Montserrat Black"/>
              </a:rPr>
              <a:t>ARGUMENTS (CHRISTIANITY)</a:t>
            </a:r>
            <a:endParaRPr sz="60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ARGUMENT FROM THE ABSURDITY OF THE TRINITY</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569904"/>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No coherent explanation of the trinity can be given.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no coherent explanation of the trinity can be given, then God is probably not triune.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God is triune.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probably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255812" y="4743300"/>
            <a:ext cx="388818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#096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ABSURDITY OF THE TRINITY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215961"/>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the trinity is incoherent.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From (S5), the trinity is incoherent.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According to Christianity, God is triune.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4985468" y="4743300"/>
            <a:ext cx="4158532"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#097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ABSURDITY OF THE TRINITY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92384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Repeated attempts to explain the trinity have failed.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trinity is a coherent notion, we should expect that attempts to explain the trinity would succeed.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trinity is incoherent, Christianity is false.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4882101" y="4743300"/>
            <a:ext cx="4261899"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#098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ABSURDITY OF THE TRINITY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82369"/>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No satisfactory account of the trinity has been developed.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the notion is incoherent.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trinity is incoherent, Christianity is false.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017273" y="4743300"/>
            <a:ext cx="4126727"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#099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ABSURDITY OF THE TRINITY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723792"/>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TR be the proposition ‘the trinity cannot be explained’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P(TR|~C) &gt;&gt; P(TR|C)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P(~C|TR) &gt;&gt; P(C|TR)</a:t>
            </a:r>
          </a:p>
        </p:txBody>
      </p:sp>
      <p:sp>
        <p:nvSpPr>
          <p:cNvPr id="4" name="Google Shape;485;p78"/>
          <p:cNvSpPr txBox="1"/>
          <p:nvPr/>
        </p:nvSpPr>
        <p:spPr>
          <a:xfrm>
            <a:off x="4913906" y="4743300"/>
            <a:ext cx="4230094"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#100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THE ABSURDITY OF THE INCARNATION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92384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No coherent explanation of the incarnation can be given.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no coherent explanation of the incarnation can be given, then God is probably did not incarnate.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God incarnated.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probably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#101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ABSURDITY OF THE INCARNATION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569904"/>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the incarnation is incoherent.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From (S5), the incarnation is incoherent.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According to Christianity, God incarnated.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#102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ABSURDITY OF THE INCARNATION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06222"/>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Repeated attempts to explain the incarnation have failed.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incarnation is a coherent notion, we should expect that attempts to explain it would succeed.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incarnation is incoherent, Christianity is false.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#103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ABSURDITY OF THE INCARNATION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No satisfactory account of the incarnation has been developed.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the notion is incoherent.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incarnation is incoherent, Christianity is false.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Christianity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#104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ABSURDITY OF THE INCARNATION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I be the proposition ‘the incarnation cannot be explained’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P(I|~C) &gt;&gt; P(I|C)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P(~C|I) &gt;&gt; P(C|I)</a:t>
            </a: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#105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THE IMMORALITY OF BLOOD SACRIFICE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416016"/>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An omnibenevolent God would not require a blood sacrifice in order to forgive sinners.</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God requires a blood sacrifice in order to forgive sinners.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#106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IMMORALITY OF BLOOD SACRIFICE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an omnibenevolent God would not require a blood sacrifice to forgive sinners.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From (S5), an omnibenevolent God would not require a blood sacrifice to forgive sinners.</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God requires a blood sacrifice in order to forgive sinners.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#107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IMMORALITY OF BLOOD SACRIFICE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42614"/>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an God requires a blood sacrifice to forgive sinners.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this doctrine is not divinely inspired.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Christian doctrine of blood sacrifice is not divinely inspired, Christianity is false.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Hence, we have reason to believe Christianity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#108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IMMORALITY OF BLOOD SACRIFICE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BS be the proposition ‘Christianity teaches that God requires a blood sacrifice’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P(BS|~C) &gt;&gt; P(BS|C)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P(~C|BS) &gt;&gt; P(C|BS)</a:t>
            </a: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#109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THE IMMORALITY OF THE MOSAIC LAW</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92384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Mosaic Law were divinely given, it would not be extremely immoral and barbaric.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Mosaic Law is extremely immoral and barbaric.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Mosaic Law was divinely given.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#110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IMMORALITY OF THE MOSAIC LAW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42614"/>
            <a:ext cx="7701859" cy="3431678"/>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the Mosaic Law were divinely given, it would not be immoral and barbaric.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From (S5), if the Mosaic Law were divinely given, it would not be immoral and barbaric.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Mosaic Law is immoral and barbaric.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the Mosaic Law was divinely given.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does not exist.</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#111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IMMORALITY OF THE MOSAIC LAW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66467"/>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numerous immoralities and barbarisms in the Mosaic Laws.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Immoralities and barbarisms are unexpected if the Mosaic Laws were divinely given.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the Mosaic Law was divinely given.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not true.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#112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IMMORALITY OF THE MOSAIC LAW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numerous immoralities and barbarisms in the Mosaic Laws.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the Mosaic Laws were devised by man, not by God.</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the Mosaic Law was divinely given.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Christianity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#113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IMMORALITY OF THE MOSAIC LAW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ML be the proposition ‘the Mosaic Law contains immoralities and absurdities’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P(ML|~C) &gt;&gt; P(ML|C)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P(~C|ML) &gt;&gt; P(C|ML)</a:t>
            </a: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#114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THE PROBLEM OF HELL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416016"/>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An omnipotent and omnibenevolent God would not consign finite beings to an infinite hell.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(Mainstream) Christianity claims that God does consign finite beings to an infinite hell.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(mainstream) Christianity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#115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THE PROBLEM OF HELL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18761"/>
            <a:ext cx="7701859"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an omnibenevolent God would not consign finite beings to an infinite hell.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From (S5), an omnibenevolent God would not consign finite beings to an infinite hell.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(Mainstream) Christianity claims that God does consign finite beings to an infinite hell.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(mainstream) Christianity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#116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THE PROBLEM OF HELL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769959"/>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(Mainstream) Christianity teaches that an omnipotent God consigns finite beings to an infinite hell.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(mainstream) Christianity derives from man, not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(mainstream) Christianity derives from man, not God.</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#117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THE PROBLEM OF HELL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H be the proposition ‘God consigns finite beings to an infinite hell’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P(H|~C) &gt;&gt; P(H|C)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P(~C|H) &gt;&gt; P(C|H)</a:t>
            </a: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#118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PROBLEM OF THE FATE OF THE UNLEARNED</a:t>
            </a:r>
          </a:p>
        </p:txBody>
      </p:sp>
      <p:sp>
        <p:nvSpPr>
          <p:cNvPr id="63" name="Google Shape;63;p14"/>
          <p:cNvSpPr txBox="1"/>
          <p:nvPr/>
        </p:nvSpPr>
        <p:spPr>
          <a:xfrm>
            <a:off x="599305" y="1714173"/>
            <a:ext cx="7701859" cy="2416016"/>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Christian God created mankind to believe in him, all mankind would have knowledge of him.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All mankind does not have knowledge of the Christian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#119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FATE OF THE UNLEARNED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the Christian God created mankind to believe in him, all mankind would have knowledge of him.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From (S5), if the Christian God created mankind to believe in him, everyone would have knowledge of him.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All mankind does not know the Christian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#120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FATE OF THE UNLEARNED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123902"/>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numerous examples from the present and historically of peoples who do not know of the Christian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Peoples who do not know the Christian God are unexpected if Christianity is true.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not true.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#121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FATE OF THE UNLEARNED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123902"/>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numerous examples from the present and historically of peoples who do not know of the Christian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why many people do not know of the Christian God is that he does not exist.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the Christian God does not exist.</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#122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FATE OF THE UNLEARNED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UL be the proposition ‘many people have no knowledge of the Christian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P(UL|~C) &gt;&gt; P(UL|C)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P(~C|UL) &gt;&gt; P(C|UL)</a:t>
            </a: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#123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THE PROBLEM OF MANY FAITHS</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92384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created humanity to worship him, there would not be many conflicting faiths.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many conflicting faiths.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God created humanity to worship him.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#124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PROBLEM OF MANY FAITHS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8035812"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God created humanity to worship him, there would not be many conflicting faiths.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From (S5), if God created humanity to worship him, there would not be many conflicting faiths.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God created humanity to worship him.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#125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PROBLEM OF MANY FAITHS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many conflicting and contradictory faiths.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existence of many conflicting faiths is unexpected if God created humanity to worship him.</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God created humanity to worship him.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#126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PROBLEM OF MANY FAITHS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92384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many conflicting and contradictory faiths.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the existence of many conflicting faiths is that all faiths are manmade.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all faiths are manmade, then Christianity is false.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Christianity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#127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PROBLEM OF MANY FAITHS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MF be the proposition ‘there are many conflicting faiths’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P(MF|~C) &gt;&gt; P(MF|C)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P(~C|MF) &gt;&gt; P(C|MF)</a:t>
            </a: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#128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ARGUMENT FROM MEREOLOGICAL NIHILISM</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6" y="1690320"/>
            <a:ext cx="7821126"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Only mereological simples exist.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Minds are not mereological simples, but rather simples arranged mind-wise.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mereological simple minds do not exist.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exists, he is a mind that is a mereological simple.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does not exist.</a:t>
            </a: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#129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MEREOLOGICAL NIHILISM ARGUMENT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1351" y="1672067"/>
            <a:ext cx="8242545" cy="3431678"/>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only mereological simples exist.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Minds are not mereological simples, but rather simples arranged mind-wise.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(1,2) and (S5), mereological simple minds do not exist.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exists, he is a mind that is a mereological simple.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does not exist.</a:t>
            </a: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#130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PROBLEM OF THE INEFFICACY OF PRAYER</a:t>
            </a:r>
          </a:p>
        </p:txBody>
      </p:sp>
      <p:sp>
        <p:nvSpPr>
          <p:cNvPr id="63" name="Google Shape;63;p14"/>
          <p:cNvSpPr txBox="1"/>
          <p:nvPr/>
        </p:nvSpPr>
        <p:spPr>
          <a:xfrm>
            <a:off x="599305" y="1714173"/>
            <a:ext cx="7701859" cy="2062073"/>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Christianity is true, prayer would be an effective method of healing.</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Prayer is not an effective method of healing.</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not true.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#131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INEFFICACY OF PRAYER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92384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Christianity is true, prayer would be an effective method of healing.</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(S5), if Christianity is true, prayer would be an effective method of healing.</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Prayer is not an effective method of healing.</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not true.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#132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INEFFICACY OF PRAYER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769959"/>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numerous cases (including scientific studies) in which prayer has failed as a method of healing.</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Christianity was true, prayer would be an effective method of healing.</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#133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INEFFICACY OF PRAYER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26712"/>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numerous cases (including scientific studies) in which prayer has failed as a method of healing.</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in God does not perform healings in response to prayers.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God performs healings in response to prayers.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think Christianity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#134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INEFFICACY OF PRAYER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H be the proposition ‘prayer has been shown not to be effective for healing’</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P(H|~C) &gt;&gt; P(H|C)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P(~C|H) &gt;&gt; P(C|H)</a:t>
            </a: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#135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ARGUMENT FROM LACKLUSTER REVELATION</a:t>
            </a:r>
          </a:p>
        </p:txBody>
      </p:sp>
      <p:sp>
        <p:nvSpPr>
          <p:cNvPr id="63" name="Google Shape;63;p14"/>
          <p:cNvSpPr txBox="1"/>
          <p:nvPr/>
        </p:nvSpPr>
        <p:spPr>
          <a:xfrm>
            <a:off x="599305" y="1714173"/>
            <a:ext cx="7701859" cy="292384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Bible was inspired by God, it would contain much novel scientific and practical knowledge. </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Bible does not contain much novel scientific and practical knowledge.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Bible was inspired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#136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LACKLUSTER REVELATION ARGUMENT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the Bible was inspired by God, it would contain much novel scientific and practical knowledge. </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Bible does not contain much novel scientific and practical knowledge.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Bible was inspired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(1-3) and (S5), Christianity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#137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LACKLUSTER REVELATION ARGUMENT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Numerous books in the Bible lack novel scientific and practical knowledge which would have been relevant.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absence of such novel scientific and practical knowledge is unexpected if the Bible is inspired by God.</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Bible was inspired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#138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LACKLUSTER REVELATION ARGUMENT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Numerous books in the Bible lack novel scientific and practical knowledge which would have been relevant.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the Bible was written by man without divine inspiration.</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Bible was inspired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Christianity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#139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LACKLUSTER REVELATION ARGUMENT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LR be the proposition ‘the Bible lacks novel scientific and practical knowledge’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P(LR|~C) &gt;&gt; P(LR|C)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P(~C|LR) &gt;&gt; P(C|LR)</a:t>
            </a: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#140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PROBLEM OF ETERNALLY SEPARATED LOVERS</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769959"/>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No one who loves another can be perfectly happy if they know that their beloved is suffering in hell.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(Mainstream) Christianity claims that there will be people in heaven who are perfectly happy and aware that their beloved is in hell.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(mainstream) Christianity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#141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PROBLEM OF ETERNALLY SEPARATED LOVERS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123902"/>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no one who loves another can be perfectly happy if they know that their beloved is suffering in hell.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(Mainstream) Christianity claims that there will be people in heaven who are perfectly happy and aware that their beloved is in hell.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(1-2) and (S5), (mainstream) Christianity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#142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ARGUMENT FROM DIVINE  UNFAIRNESS</a:t>
            </a:r>
          </a:p>
        </p:txBody>
      </p:sp>
      <p:sp>
        <p:nvSpPr>
          <p:cNvPr id="63" name="Google Shape;63;p14"/>
          <p:cNvSpPr txBox="1"/>
          <p:nvPr/>
        </p:nvSpPr>
        <p:spPr>
          <a:xfrm>
            <a:off x="599305" y="1690320"/>
            <a:ext cx="7701859" cy="373945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A = those who die before the age of accountability.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Under Christian teachings, A are either saved or not.</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A are not saved, God treats them unfairly.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A are saved, God treats everyone else unfairly.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God cannot treat anyone unfairly.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 teachings are false.</a:t>
            </a:r>
          </a:p>
          <a:p>
            <a:pPr marL="457200" lvl="0" indent="-393700">
              <a:lnSpc>
                <a:spcPct val="115000"/>
              </a:lnSpc>
              <a:spcBef>
                <a:spcPts val="1200"/>
              </a:spcBef>
              <a:buClr>
                <a:schemeClr val="dk1"/>
              </a:buClr>
              <a:buSzPct val="100000"/>
              <a:buFont typeface="Open Sans"/>
              <a:buAutoNum type="arabicParenR"/>
            </a:pP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#143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ARGUMENT FROM DIVINE UNFAIRNESS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31624"/>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A = those who die before the age of accountability.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Under Christian teachings, A are either saved or not.</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A are not saved, God treats them unfairly.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A are saved, God treats everyone else unfairly.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Possibly necessary, God cannot treat anyone unfairly.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Christian teachings are false.</a:t>
            </a: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#144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ARGUMENT FROM DIVINE UNFAIRNESS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H be the Christian teachings about God’s treatment of those who die before the age of accountability.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P(H|~C) &gt;&gt; P(H|C)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P(~C|H) &gt;&gt; P(C|H)</a:t>
            </a: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#145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THE HOLOCAUST OF CHILDREN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74418"/>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created humans so they could freely choose to follow him, most would reach the age of accountability.</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Most humans ever conceived have died before the age of accountability.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(Mainstream) Christianity claims that God created humans so they could freely choose to follow him.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#146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HOLOCAUST OF CHILDREN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74418"/>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God created humans so they could freely choose to follow him, most would reach the age of accountability.</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Most humans die before the age of accountability.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(Mainstream) Christianity claims that God created humans so they could freely choose to follow him.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Christianity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#147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HOLOCAUST OF CHILDREN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82369"/>
            <a:ext cx="7701859"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Most humans ever conceived have died before the age of accountability.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God did not create humans so they could freely choose to follow him.</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(Mainstream) Christianity claims that God created humans so they could freely choose to follow him.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think Christianity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#148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HOLOCAUST OF CHILDREN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HC be the proposition ‘most humans die before the age of accountability.’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P(HC|~C) &gt;&gt; P(HC|C)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P(~C|HC) &gt;&gt; P(C|HC)</a:t>
            </a:r>
          </a:p>
        </p:txBody>
      </p:sp>
      <p:sp>
        <p:nvSpPr>
          <p:cNvPr id="5" name="Google Shape;485;p78"/>
          <p:cNvSpPr txBox="1"/>
          <p:nvPr/>
        </p:nvSpPr>
        <p:spPr>
          <a:xfrm>
            <a:off x="5072932" y="4743300"/>
            <a:ext cx="4071068"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Theological (Christianity):</a:t>
            </a:r>
            <a:r>
              <a:rPr lang="en" sz="1600" dirty="0" smtClean="0">
                <a:solidFill>
                  <a:srgbClr val="39AEA9"/>
                </a:solidFill>
                <a:latin typeface="Montserrat Black"/>
                <a:ea typeface="Montserrat Black"/>
                <a:cs typeface="Montserrat Black"/>
                <a:sym typeface="Montserrat Black"/>
              </a:rPr>
              <a:t> #149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ctrTitle"/>
          </p:nvPr>
        </p:nvSpPr>
        <p:spPr>
          <a:xfrm>
            <a:off x="311700" y="403875"/>
            <a:ext cx="8520600" cy="4362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6000" dirty="0" smtClean="0">
                <a:solidFill>
                  <a:srgbClr val="39AEA9"/>
                </a:solidFill>
                <a:latin typeface="Montserrat Black"/>
                <a:ea typeface="Montserrat Black"/>
                <a:cs typeface="Montserrat Black"/>
                <a:sym typeface="Montserrat Black"/>
              </a:rPr>
              <a:t>EPISTEMOLOGICAL ARGUMENTS</a:t>
            </a:r>
            <a:endParaRPr sz="60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APPEAL TO PHILOSOPHICAL SCEPTICISM</a:t>
            </a: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Philosophical scepticism about the external world is reasonable given the knowledge available to man.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Philosophical scepticism would not be reasonable if God existed and wanted us to know him.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God exists and wants us to know him.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Epistemological: #150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APPEAL TO PHILOSOPHICAL SCEPTICISM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Philosophical scepticism about the external world is reasonable given the knowledge available to man.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philosophical scepticism would be unreasonable if God wanted us to know him.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God exists and wants us to know him.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(1-3) and (S5), Christianity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Epistemological: #151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PRESUMPTION OF ATHEISM</a:t>
            </a:r>
          </a:p>
        </p:txBody>
      </p:sp>
      <p:sp>
        <p:nvSpPr>
          <p:cNvPr id="63" name="Google Shape;63;p14"/>
          <p:cNvSpPr txBox="1"/>
          <p:nvPr/>
        </p:nvSpPr>
        <p:spPr>
          <a:xfrm>
            <a:off x="599305" y="1714173"/>
            <a:ext cx="7701859" cy="2062073"/>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most reasonable to adopt atheism as the default position absent strong evidence in favour of theism.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is no strong evidence in favour of theism.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atheism is the most reasonable view.</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Epistemological: #152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PRESUMPTION OF ATHEISM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90320"/>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it is most reasonable to adopt atheism as the default position absent strong evidence in favour of theism.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(S5), it is most reasonable to adopt atheism absent strong evidence in favour of theism.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is no strong evidence in favour of theism.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atheism is the most reasonable view.</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Epistemological: #153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THE PROPER BASICALITY OF ATHEISM</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062073"/>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Absent clear defeaters, atheism is a properly basic belief.</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no clear defeaters for atheism.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atheism is a properly basic belief.</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Epistemological: #154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PROPER BASICALITY OF ATHEISM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92384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absent clear defeaters, atheism is a properly basic belief.</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(S5), absent clear defeaters, atheism is a properly basic belief.</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no clear defeaters for atheism.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atheism is a properly basic belief.</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Epistemological: #155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THE EXPLANATORY IMPOTENCE OF THEISM</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22124"/>
            <a:ext cx="7701859" cy="2416016"/>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unreasonable to adopt a belief unless that belief provides significant explanatory power.</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belief ‘God exists’ provides no significant explanatory power.</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it is unreasonable to believe in God.</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Epistemological: #156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EXPLANATORY IMPOTENCE OF THEISM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Possibly necessary, it is unreasonable to adopt a belief unless it provides significant explanatory power.</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(S5), it is unreasonable to adopt a belief unless it provides significant explanatory power.</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belief ‘God exists’ provides no significant explanatory power.</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it is unreasonable to believe in God.</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Epistemological: #157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EXPLANATORY IMPOTENCE OF THEISM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416016"/>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no accepted cases in which God provides an explanation for any known phenomenon.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existed, (1) would be highly unexpected.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God does not exist.</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Epistemological: #158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EXPLANATORY IMPOTENCE OF THEISM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416016"/>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no accepted cases in which God provides an explanation for any known phenomenon.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God does not exist.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God does not exist.</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Epistemological: #159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EXPLANATORY IMPOTENCE OF THEISM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T be the proposition ‘God exists’</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EI be the proposition ‘there are no accepted explanations which appeal to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P(EI|~T) &gt;&gt; P(EI|T)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 &lt;&lt; P(T)]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P(~T|EI) &gt;&gt; P(T|EI)</a:t>
            </a: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Epistemological: #160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APPEAL TO OCCAM’S RAZOR</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769959"/>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When engaging in metaphysical reasoning, we should not multiply entities beyond necessity.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is no necessity to introduce God into our metaphysics.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should not introduce God into our metaphysics.</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Epistemological: #161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PHILOSOPHICAL CONSENSUS GENTIUM ARGUMENT</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reasonable to believe in something that is affirmed by the majority of relevant experts.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Philosophers are the relevant experts concerning arguments for the existence of God.</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Most contemporary philosophers do not believe in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it is reasonable to believe that God does not exist.</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Epistemological: #162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PHILOSOPHICAL CONSENSUS GENTIUM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Most contemporary philosophers do not believe in God.</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for why most contemporary philosophers do not believe in God is that the arguments for God’s existence are weak.</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argument’s for God’s existence are weak, we should not believe in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Hence, we should not believe in God.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Epistemological: #163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PHILOSOPHICAL CONSENSUS GENTIUM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T be the proposition ‘God exists’</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N be the proposition ‘most philosophers are non-theists’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P(N|~T) &gt;&gt; P(N|T)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 &lt;&lt; P(T)]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P(~T|N) &gt;&gt; P(T|N)</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Epistemological: #164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WORLD HISTORY CONSENSUS GENTIUM ARGUMENT</a:t>
            </a:r>
          </a:p>
        </p:txBody>
      </p:sp>
      <p:sp>
        <p:nvSpPr>
          <p:cNvPr id="63" name="Google Shape;63;p14"/>
          <p:cNvSpPr txBox="1"/>
          <p:nvPr/>
        </p:nvSpPr>
        <p:spPr>
          <a:xfrm>
            <a:off x="599305" y="1714173"/>
            <a:ext cx="7701859" cy="3123902"/>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Most people throughout human history have not been Christians.</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most people throughout human history have not been Christians, it is unreasonable to believe that Christianity is true.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it is unreasonable to believe that Christianity is true.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Epistemological: #165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WORLD HISTORY CONSENSUS GENTIUM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769959"/>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Most people throughout human history have not been Christians.</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for (1) is that Christianity is not a true religion.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good reason to believe that Christianity is not a true religion.</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Epistemological: #166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WORLD HISTORY CONSENSUS GENTIUM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W be the proposition ‘most people in world history have not been Christians’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P(W|~C) &gt;&gt; P(W|C)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P(~C|W) &gt;&gt; P(C|W)</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Epistemological: #167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RUSSELL’S TEAPOT ANALOGY</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416016"/>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unreasonable to hold beliefs that cannot be falsified.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is no way to falsify the existence of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it is unreasonable to believe in the existence of God.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Epistemological: #168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RUSSELL’S TEAPOT ANALOGY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769959"/>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unreasonable to hold beliefs that cannot be falsified.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Possibly necessarily, there is no way to falsify the existence of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it is unreasonable to believe in the existence of God.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Epistemological: #169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RUSSELL’S TEAPOT ANALOGY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416016"/>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Most widely-held </a:t>
            </a:r>
            <a:r>
              <a:rPr lang="en-AU" sz="2000" b="1" dirty="0" err="1" smtClean="0">
                <a:solidFill>
                  <a:schemeClr val="dk1"/>
                </a:solidFill>
                <a:latin typeface="Open Sans"/>
                <a:ea typeface="Open Sans"/>
                <a:cs typeface="Open Sans"/>
                <a:sym typeface="Open Sans"/>
              </a:rPr>
              <a:t>unfalsifiable</a:t>
            </a:r>
            <a:r>
              <a:rPr lang="en-AU" sz="2000" b="1" dirty="0" smtClean="0">
                <a:solidFill>
                  <a:schemeClr val="dk1"/>
                </a:solidFill>
                <a:latin typeface="Open Sans"/>
                <a:ea typeface="Open Sans"/>
                <a:cs typeface="Open Sans"/>
                <a:sym typeface="Open Sans"/>
              </a:rPr>
              <a:t> beliefs are eventually discarded as unnecessary.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God is a widely-held </a:t>
            </a:r>
            <a:r>
              <a:rPr lang="en-AU" sz="2000" b="1" dirty="0" err="1" smtClean="0">
                <a:solidFill>
                  <a:schemeClr val="dk1"/>
                </a:solidFill>
                <a:latin typeface="Open Sans"/>
                <a:ea typeface="Open Sans"/>
                <a:cs typeface="Open Sans"/>
                <a:sym typeface="Open Sans"/>
              </a:rPr>
              <a:t>unfalsifiable</a:t>
            </a:r>
            <a:r>
              <a:rPr lang="en-AU" sz="2000" b="1" dirty="0" smtClean="0">
                <a:solidFill>
                  <a:schemeClr val="dk1"/>
                </a:solidFill>
                <a:latin typeface="Open Sans"/>
                <a:ea typeface="Open Sans"/>
                <a:cs typeface="Open Sans"/>
                <a:sym typeface="Open Sans"/>
              </a:rPr>
              <a:t> belief.</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belief in God will eventually be discarded as unnecessary.</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Epistemological: #170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EVOLUTIONARY PSYCHOLOGY OF RELIGION ARGUMENT</a:t>
            </a:r>
          </a:p>
        </p:txBody>
      </p:sp>
      <p:sp>
        <p:nvSpPr>
          <p:cNvPr id="63" name="Google Shape;63;p14"/>
          <p:cNvSpPr txBox="1"/>
          <p:nvPr/>
        </p:nvSpPr>
        <p:spPr>
          <a:xfrm>
            <a:off x="599305" y="1682369"/>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Human religious belief-forming faculties have evolved in a manner that is non-truth tracking.</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(1) is true, then it is unreasonable to trust human religious belief-forming faculties.</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Human religious belief-forming faculties are the primary justification for belief in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it is unreasonable to believe in God.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Epistemological: #171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EVOLUTIONARY PSYCHOLOGY OF RELIGION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123902"/>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Most of the cognitive mechanisms used to form beliefs in God evolved in a non-truth tracking manner.</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That most of our cognitive faculties used to form beliefs in God evolved in a non-truth tracking manner is unexpected given theism.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theism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Epistemological: #172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EVOLUTIONARY PSYCHOLOGY OF RELIGION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T be the proposition ‘God exists’</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E be the proposition ‘human religious belief-forming faculties evolved in a non-truth tracking manner’</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P(E|~T) &gt;&gt; P(E|T)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 &lt;&lt; P(T)]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P(~T|E) &gt;&gt; P(T|E)</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Epistemological: #173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FAILURE OF THEISTIC PHILOSOPHERS</a:t>
            </a:r>
          </a:p>
        </p:txBody>
      </p:sp>
      <p:sp>
        <p:nvSpPr>
          <p:cNvPr id="63" name="Google Shape;63;p14"/>
          <p:cNvSpPr txBox="1"/>
          <p:nvPr/>
        </p:nvSpPr>
        <p:spPr>
          <a:xfrm>
            <a:off x="599305" y="1714173"/>
            <a:ext cx="7701859" cy="3123902"/>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Evidentialist theistic philosophers have failed to produce arguments for the existence of God which have persuaded other philosophers.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existed, evidentialist theistic philosophers would have produced persuasive arguments for the existence of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does not exist.</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Epistemological: #174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FAILURE OF THEISTIC PHILOSOPHERS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123902"/>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Evidentialist theistic philosophers have failed to produce arguments for the existence of God which have persuaded other philosophers.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God existed, evidentialist theistic philosophers would have produced persuasive arguments for the existence of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God does not exist.</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Epistemological: #175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FAILURE OF THEISTIC PHILOSOPHERS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769959"/>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Repeated attempts by theistic philosophers have failed to produce arguments for the existence of God which have persuaded other philosophers.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This is unexpected if theism is true.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theism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Epistemological: #176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FAILURE OF THEISTIC PHILOSOPHERS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769959"/>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Repeated attempts by theistic philosophers have failed to produce arguments for the existence of God which have persuaded other philosophers.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for (1) is that God does not exist.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God does not exist.</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Epistemological: #177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FAILURE OF THEISTIC PHILOSOPHERS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T be the proposition ‘God exists’</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F be the proposition ‘the arguments of evidentialist theistic philosophers have failed to convince others’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P(F|~T) &gt;&gt; P(F|T)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 &lt;&lt; P(T)]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P(~T|F) &gt;&gt; P(T|F)</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Epistemological: #178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PROBLEM OF ALTERNATIVE MONOTHEISMS</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6" y="1714173"/>
            <a:ext cx="7805224"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numerous logically possible monotheisms, of which (classical) theism is one.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Many of these models can explain all the available evidence.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At least some of these models explain the evidence better than (classical) theism.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it is reasonable to reject (classical) theism.</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Epistemological: #179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PROBLEM OF ALTERNATIVE MONOTHEISMS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numerous logically possible monotheisms exist.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Many of these models can explain the evidence.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At least some of these models explain the evidence better than (classical) theism.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Hence by (1-3) and (S5), it is reasonable to reject (classical) theism.</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Epistemological: #180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MODAL EPISTEMIC ARGUMENT FOR ATHEISM</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For any proposition p, if p is possibly true then p is knowable.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proposition ‘God exists’ is not knowable.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the proposition ‘God exists’ is not possibly true.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the proposition ‘God does not exist’ is necessarily true.</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Epistemological: #181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ctrTitle"/>
          </p:nvPr>
        </p:nvSpPr>
        <p:spPr>
          <a:xfrm>
            <a:off x="311700" y="403875"/>
            <a:ext cx="8520600" cy="4362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6000" dirty="0" smtClean="0">
                <a:solidFill>
                  <a:srgbClr val="39AEA9"/>
                </a:solidFill>
                <a:latin typeface="Montserrat Black"/>
                <a:ea typeface="Montserrat Black"/>
                <a:cs typeface="Montserrat Black"/>
                <a:sym typeface="Montserrat Black"/>
              </a:rPr>
              <a:t>AXIOLOGICAL ARGUMENTS</a:t>
            </a:r>
            <a:endParaRPr sz="60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THE LOGICAL PROBLEM OF EVIL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42614"/>
            <a:ext cx="7701859" cy="3431678"/>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God is perfectly good, omnipotent, and omniscient.</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is perfectly good, we would prevent all evil if he was able to.</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is omnipotent and omniscient, he would be able to prevent all of the evil and suffering in the world.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Evil exists.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does not exist.</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#182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LOGICAL PROBLEM OF EVIL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42614"/>
            <a:ext cx="7701859" cy="3431678"/>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God is perfectly good, omnipotent, and omniscient.</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God is perfectly good, we would prevent all evil if he was able to.</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is omnipotent and omniscient, he would be able to prevent all of the evil and suffering in the world.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Evil exists.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God does not exist.</a:t>
            </a:r>
            <a:endParaRPr lang="en-AU" sz="2000" b="1" dirty="0">
              <a:solidFill>
                <a:schemeClr val="dk1"/>
              </a:solidFill>
              <a:latin typeface="Open Sans"/>
              <a:ea typeface="Open Sans"/>
              <a:cs typeface="Open Sans"/>
              <a:sym typeface="Open Sans"/>
            </a:endParaRPr>
          </a:p>
        </p:txBody>
      </p:sp>
      <p:sp>
        <p:nvSpPr>
          <p:cNvPr id="6"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#183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PROBLEM OF EVIL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769959"/>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many examples of apparently pointless suffering in the world.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Cases of apparently pointless suffering are unexpected if theism is true.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theism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#184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PROBLEM OF EVIL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972201" cy="292384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Apparently pointless suffering is prevalent in the world.</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the Hypothesis of Indifference (HOI), namely that the world is </a:t>
            </a:r>
            <a:r>
              <a:rPr lang="en-AU" sz="2000" b="1" u="sng" dirty="0" smtClean="0">
                <a:solidFill>
                  <a:schemeClr val="dk1"/>
                </a:solidFill>
                <a:latin typeface="Open Sans"/>
                <a:ea typeface="Open Sans"/>
                <a:cs typeface="Open Sans"/>
                <a:sym typeface="Open Sans"/>
              </a:rPr>
              <a:t>not</a:t>
            </a:r>
            <a:r>
              <a:rPr lang="en-AU" sz="2000" b="1" dirty="0" smtClean="0">
                <a:solidFill>
                  <a:schemeClr val="dk1"/>
                </a:solidFill>
                <a:latin typeface="Open Sans"/>
                <a:ea typeface="Open Sans"/>
                <a:cs typeface="Open Sans"/>
                <a:sym typeface="Open Sans"/>
              </a:rPr>
              <a:t> the result of benevolent actions performed by nonhuman persons.</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Theism holds that HOI is false.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theism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#185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PROBLEM OF EVIL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T be the proposition ‘God exists’</a:t>
            </a:r>
          </a:p>
          <a:p>
            <a:pPr marL="45720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E be a compilation of evils that have no known justification or greater purpose.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P(E|~T) &gt;&gt; P(E|T)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 &lt;&lt; P(T)]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P(~T|E) &gt;&gt; P(T|E)</a:t>
            </a: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#186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PROBLEM OF EVIL (PRIMA FACIE)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123902"/>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many examples of apparently pointless suffering in the world.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there are many examples of apparently pointless suffering in the world, we have </a:t>
            </a:r>
            <a:r>
              <a:rPr lang="en-AU" sz="2000" b="1" i="1" dirty="0" smtClean="0">
                <a:solidFill>
                  <a:schemeClr val="dk1"/>
                </a:solidFill>
                <a:latin typeface="Open Sans"/>
                <a:ea typeface="Open Sans"/>
                <a:cs typeface="Open Sans"/>
                <a:sym typeface="Open Sans"/>
              </a:rPr>
              <a:t>prima facie </a:t>
            </a:r>
            <a:r>
              <a:rPr lang="en-AU" sz="2000" b="1" dirty="0" smtClean="0">
                <a:solidFill>
                  <a:schemeClr val="dk1"/>
                </a:solidFill>
                <a:latin typeface="Open Sans"/>
                <a:ea typeface="Open Sans"/>
                <a:cs typeface="Open Sans"/>
                <a:sym typeface="Open Sans"/>
              </a:rPr>
              <a:t>reason for thinking that theism is false.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a:t>
            </a:r>
            <a:r>
              <a:rPr lang="en-AU" sz="2000" b="1" i="1" dirty="0" smtClean="0">
                <a:solidFill>
                  <a:schemeClr val="dk1"/>
                </a:solidFill>
                <a:latin typeface="Open Sans"/>
                <a:ea typeface="Open Sans"/>
                <a:cs typeface="Open Sans"/>
                <a:sym typeface="Open Sans"/>
              </a:rPr>
              <a:t>prima facie </a:t>
            </a:r>
            <a:r>
              <a:rPr lang="en-AU" sz="2000" b="1" dirty="0" smtClean="0">
                <a:solidFill>
                  <a:schemeClr val="dk1"/>
                </a:solidFill>
                <a:latin typeface="Open Sans"/>
                <a:ea typeface="Open Sans"/>
                <a:cs typeface="Open Sans"/>
                <a:sym typeface="Open Sans"/>
              </a:rPr>
              <a:t>reason for thinking that theism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#187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SCHELLENBERG’S NEW LOGICAL PROBLEM OF EVIL</a:t>
            </a:r>
          </a:p>
        </p:txBody>
      </p:sp>
      <p:sp>
        <p:nvSpPr>
          <p:cNvPr id="63" name="Google Shape;63;p14"/>
          <p:cNvSpPr txBox="1"/>
          <p:nvPr/>
        </p:nvSpPr>
        <p:spPr>
          <a:xfrm>
            <a:off x="599305" y="1650565"/>
            <a:ext cx="7701859" cy="3431678"/>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Theism holds that prior to creation there was no evil in God of any kind.</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Theism holds that God created everything outside himself.</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God would not bring evil into existence.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Evil exists.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theism is false.</a:t>
            </a: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#188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THE ARGUMENT FROM HORRENDOUS SUFFERING</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92384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Horrendous evils are those which yield </a:t>
            </a:r>
            <a:r>
              <a:rPr lang="en-AU" sz="2000" b="1" i="1" dirty="0" smtClean="0">
                <a:solidFill>
                  <a:schemeClr val="dk1"/>
                </a:solidFill>
                <a:latin typeface="Open Sans"/>
                <a:ea typeface="Open Sans"/>
                <a:cs typeface="Open Sans"/>
                <a:sym typeface="Open Sans"/>
              </a:rPr>
              <a:t>prima facie </a:t>
            </a:r>
            <a:r>
              <a:rPr lang="en-AU" sz="2000" b="1" dirty="0" smtClean="0">
                <a:solidFill>
                  <a:schemeClr val="dk1"/>
                </a:solidFill>
                <a:latin typeface="Open Sans"/>
                <a:ea typeface="Open Sans"/>
                <a:cs typeface="Open Sans"/>
                <a:sym typeface="Open Sans"/>
              </a:rPr>
              <a:t>reason to doubt whether the participant’s life could be a great good to them on the whole.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absurd to think God would allow horrendous evils.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Horrendous evils exist.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it is absurd to think that God exists.</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#189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HORRENDOUS SUFFERING ARGUMENT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Horrendous evils are those which yield </a:t>
            </a:r>
            <a:r>
              <a:rPr lang="en-AU" sz="2000" b="1" i="1" dirty="0" smtClean="0">
                <a:solidFill>
                  <a:schemeClr val="dk1"/>
                </a:solidFill>
                <a:latin typeface="Open Sans"/>
                <a:ea typeface="Open Sans"/>
                <a:cs typeface="Open Sans"/>
                <a:sym typeface="Open Sans"/>
              </a:rPr>
              <a:t>prima facie </a:t>
            </a:r>
            <a:r>
              <a:rPr lang="en-AU" sz="2000" b="1" dirty="0" smtClean="0">
                <a:solidFill>
                  <a:schemeClr val="dk1"/>
                </a:solidFill>
                <a:latin typeface="Open Sans"/>
                <a:ea typeface="Open Sans"/>
                <a:cs typeface="Open Sans"/>
                <a:sym typeface="Open Sans"/>
              </a:rPr>
              <a:t>reason to doubt whether the participant’s life could be a great good to them on the whole.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Possibly necessarily, God would not allow horrendous evils.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Horrendous evils exist.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God does not exist.</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#190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HORRENDOUS SUFFERING ARGUMENT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416016"/>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many horrendous evils in the world.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Cases of horrendous evil are highly unexpected under theism.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theism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Axiological: #191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HORRENDOUS SUFFERING ARGUMENT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many horrendous evils in the world.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the many horrendous evils is the Hypothesis of Indifference.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Theism holds that the Hypothesis of Indifference is false.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theism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#192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HORRENDOUS SUFFERING ARGUMENT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723792"/>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T be the proposition ‘God exists’</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HE be set of horrendous evils that exist in the world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P(HE|~T) &gt;&gt; P(HE|T)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 &lt;&lt; P(T)]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P(~T|HE) &gt;&gt; P(T|HE)</a:t>
            </a: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#193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PROBLEM OF ANIMAL SUFFERING</a:t>
            </a:r>
          </a:p>
        </p:txBody>
      </p:sp>
      <p:sp>
        <p:nvSpPr>
          <p:cNvPr id="63" name="Google Shape;63;p14"/>
          <p:cNvSpPr txBox="1"/>
          <p:nvPr/>
        </p:nvSpPr>
        <p:spPr>
          <a:xfrm>
            <a:off x="599305" y="1714173"/>
            <a:ext cx="7701859" cy="292384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Animals experience immense suffering in the natural world.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An omnibenevolent God would not have created a world in which animals experience immense suffering.</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Theism claims that God created the world.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theism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#194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PROBLEM OF ANIMAL SUFFERING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92384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Animals suffer immensely in the natural world.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Possibly necessary, an omnibenevolent God would not have created a world in which animals experience immense suffering.</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Theism claims that God created the world.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theism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#195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PROBLEM OF ANIMAL SUFFERING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769959"/>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numerous examples of immense animal suffering in nature.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Cases of immense animal suffering are unexpected if an omnibenevolent God exists.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an omnibenevolent God does not exist.</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#196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PROBLEM OF ANIMAL SUFFERING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numerous examples of immense animal suffering in nature.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nature was not designed by an omnibenevolent and omnipotent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Theism holds that nature was designed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theism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#197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PROBLEM OF ANIMAL SUFFERING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723792"/>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T be the proposition ‘God exists’</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A be the set of cases of animal suffering in nature.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P(A|~T) &gt;&gt; P(A|T)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 &lt;&lt; P(T)]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P(~T|A) &gt;&gt; P(T|A)</a:t>
            </a: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#198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DRAPER’S ARGUMENT FROM PLEASURE AND PAIN</a:t>
            </a:r>
          </a:p>
        </p:txBody>
      </p:sp>
      <p:sp>
        <p:nvSpPr>
          <p:cNvPr id="63" name="Google Shape;63;p14"/>
          <p:cNvSpPr txBox="1"/>
          <p:nvPr/>
        </p:nvSpPr>
        <p:spPr>
          <a:xfrm>
            <a:off x="599305" y="1714173"/>
            <a:ext cx="7964250"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Pleasure and pain have a tight connection with biological functions.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for (1) is the Hypothesis of Indifference.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Theism holds that the Hypothesis of Indifference is false.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reason to think that theism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#199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EUTHYPHRO DILEMMA</a:t>
            </a:r>
          </a:p>
        </p:txBody>
      </p:sp>
      <p:sp>
        <p:nvSpPr>
          <p:cNvPr id="63" name="Google Shape;63;p14"/>
          <p:cNvSpPr txBox="1"/>
          <p:nvPr/>
        </p:nvSpPr>
        <p:spPr>
          <a:xfrm>
            <a:off x="599305" y="1714173"/>
            <a:ext cx="7701859" cy="292384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(Mainstream) Christianity says that morality depends on God’s commandments, which are fundamental.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morality depends on God’s fundamental commandments, then morality is arbitrary.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Morality is not arbitrary.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(mainstream) Christianity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#200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EUTHYPHRO DILEMMA (MODAL)</a:t>
            </a:r>
          </a:p>
        </p:txBody>
      </p:sp>
      <p:sp>
        <p:nvSpPr>
          <p:cNvPr id="63" name="Google Shape;63;p14"/>
          <p:cNvSpPr txBox="1"/>
          <p:nvPr/>
        </p:nvSpPr>
        <p:spPr>
          <a:xfrm>
            <a:off x="599305" y="1714173"/>
            <a:ext cx="7701859" cy="292384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(Mainstream) Christianity says that morality depends on God’s commandments, which are fundamental.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Possibly necessarily, if morality depends on God’s commandments, then morality is arbitrary.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Morality is not arbitrary.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(mainstream) Christianity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#201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THE EVIL GOD CHALLENGE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416016"/>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On the basis of the available evidence, an all-good God is no more likely to exist than an all-evil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an all-good and an all-evil God are </a:t>
            </a:r>
            <a:r>
              <a:rPr lang="en-AU" sz="2000" b="1" dirty="0" err="1" smtClean="0">
                <a:solidFill>
                  <a:schemeClr val="dk1"/>
                </a:solidFill>
                <a:latin typeface="Open Sans"/>
                <a:ea typeface="Open Sans"/>
                <a:cs typeface="Open Sans"/>
                <a:sym typeface="Open Sans"/>
              </a:rPr>
              <a:t>equiprobable</a:t>
            </a:r>
            <a:r>
              <a:rPr lang="en-AU" sz="2000" b="1" dirty="0" smtClean="0">
                <a:solidFill>
                  <a:schemeClr val="dk1"/>
                </a:solidFill>
                <a:latin typeface="Open Sans"/>
                <a:ea typeface="Open Sans"/>
                <a:cs typeface="Open Sans"/>
                <a:sym typeface="Open Sans"/>
              </a:rPr>
              <a:t>, theism is not rationally justified.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theism is not rationally justified.</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#202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EVIL GOD CHALLENGE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215961"/>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an evil anti-God exists.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From (S5), an evil anti-God exists.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an evil anti-God exists, then God does not exist.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does not exist.</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#203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THE ARGUMENT FROM ORDINARY MORALITY</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801990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God permits undeserved, involuntary suffering (UIS) only if it ultimately produces a net benefit for the sufferer.</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(1) is true and God exists, then our moral obligation to prevent UIS derives entirely from God’s commands.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We sometimes have a moral obligation to prevent UIS that does not derive entirely from God’s commands.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does not exist.</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#204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ARGUMENT FROM ORDINARY MORALITY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God permits UIS only if it ultimately produces a net benefit for the sufferer.</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(1) is true and God exists, then our moral obligation to prevent UIS derives entirely from God’s commands.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We sometimes have a moral obligation to prevent UIS that does not derive entirely from God’s commands.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God does not exist.</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#205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ARGUMENT FROM ORDINARY MORALITY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We sometimes have a moral obligation to prevent undeserved, involuntary suffering (UIS).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this obligation exists because such suffering on net harms the victims.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theism is true, UIS never on net harms anyone.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theism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#206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ARGUMENT FROM ORDINARY MORALITY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T be the proposition ‘God exists’</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S be our moral obligations to prevent undeserved, involuntary suffering. </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P(S|~T) &gt;&gt; P(S|T)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 &lt;&lt; P(T)]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P(~T|S) &gt;&gt; P(T|S)</a:t>
            </a: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#207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ATHEIST’S FREE WILL OFFENSE</a:t>
            </a:r>
          </a:p>
        </p:txBody>
      </p:sp>
      <p:sp>
        <p:nvSpPr>
          <p:cNvPr id="63" name="Google Shape;63;p14"/>
          <p:cNvSpPr txBox="1"/>
          <p:nvPr/>
        </p:nvSpPr>
        <p:spPr>
          <a:xfrm>
            <a:off x="599305" y="1650565"/>
            <a:ext cx="7876785" cy="3431678"/>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An omnipotent God would be able to achieve all of his creative purposes without creating beings with free will.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God creating beings with free will would introduce immense evil and suffering into the world.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Given (1&amp;2), God would not create beings with free will.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God created beings with free will.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#208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ATHEIST’S FREE WILL OFFENSE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50565"/>
            <a:ext cx="7701859" cy="3431678"/>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Possibly necessarily, an omnipotent God could achieve all his creative purposes without beings with free will.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God creating beings with free will would introduce immense evil and suffering into the world.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Given (1&amp;2) and (S5), God would not create free beings.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God created beings with free will.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#209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ATHEIST’S FREE WILL OFFENSE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Beings exist with free will.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for the existence of such beings is that they evolved through mindless processes, and are not created.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Theism claims that beings with free will were created.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theism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#210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ATHEIST’S FREE WILL OFFENSE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723792"/>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T be the proposition ‘God exists’</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F be the proposition ‘human beings have free will’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P(F|~T) &gt;&gt; P(F|T)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 &lt;&lt; P(T)]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P(~T|F) &gt;&gt; P(T|F)</a:t>
            </a: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#211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THE ARGUMENT FROM PERSONAL AUTONOMY</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Human existence cannot have immense meaning if humans are either in perpetual inferior subservience to God or consigned to hell.</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Human existence can have immense meaning.</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humans are either in perpetual inferior subservience to God or consigned to hell.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#212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PERSONAL AUTONOMY INTERNAL CRITIQUE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416016"/>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maximal meaning is found by engaging in perpetual inferior subservience to God.</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But engaging in perpetual inferior subservience to God cannot be maximally meaningful.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#213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THE ARGUMENT FROM THE MEANING OF LIFE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92384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Human life has objective meaning.</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Human life would not have objective meaning if all humans were created merely to glorify a deity.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humans were created merely to glorify a deity.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#214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ARGUMENT FROM THE MEANING OF LIFE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431678"/>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Possibly necessarily, human life has objective meaning.</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From (S5), human life has objective meaning.</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Human life would not have objective meaning if all humans were created merely to glorify a deity.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humans were created merely to glorify a deity.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#215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PROBLEM OF TELEOLOGICAL EVIL</a:t>
            </a: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Teleological evil is evil that in virtue of the natural purpose or design of something (e.g. predation).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An all-good and all-powerful God would not create a world with teleological evil.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an all-good and all-powerful God created a world with teleological evil.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#216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PROBLEM OF TELEOLOGICAL EVIL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Teleological evil is evil that in virtue of the natural purpose or design of something (e.g. predation).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Possibly necessarily, an all-good and all-powerful God would not create a world with teleological evil.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an all-good and all-powerful God created a world with teleological evil.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Christianity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#217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PROBLEM OF TELEOLOGICAL EVIL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062073"/>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numerous cases of teleological evil in nature.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Cases of teleological evil are unexpected under theism.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against theism.</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#218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PROBLEM OF TELEOLOGICAL EVIL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923847"/>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numerous cases of teleological evil in nature.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the cases of teleological evil in nature is the Hypothesis of Indifference.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Theism claims the Hypothesis of Indifference is false.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theism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#219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PROBLEM OF TELEOLOGICAL EVIL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723792"/>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T be the proposition ‘God exists’</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E be the set of teleological evils in the world.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P(E|~T) &gt;&gt; P(E|T)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 &lt;&lt; P(T)]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P(~T|E) &gt;&gt; P(T|E)</a:t>
            </a: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#220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THE PROBLEM OF GENUINE ALTRUISM</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92384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An omnibenevolent, omnipotent God would fully and justly reward all good acts and punish all bad acts.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all good acts are fully and justly rewarded, then genuine altruism is impossible.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Genuine altruism is possible.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does not exist.</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#221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PROBLEM OF GENUINE ALTRUISM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an omnibenevolent, omnipotent God would fully and justly reward all good acts and punish all bad acts.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all good acts are fully and justly rewarded, then genuine altruism is impossible.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Genuine altruism is possible.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God does not exist.</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#222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GOD AS THE IMPROPER OBJECT OF MORAL ACTION</a:t>
            </a:r>
          </a:p>
        </p:txBody>
      </p:sp>
      <p:sp>
        <p:nvSpPr>
          <p:cNvPr id="63" name="Google Shape;63;p14"/>
          <p:cNvSpPr txBox="1"/>
          <p:nvPr/>
        </p:nvSpPr>
        <p:spPr>
          <a:xfrm>
            <a:off x="599305" y="1650565"/>
            <a:ext cx="7852932" cy="3431678"/>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Actions with respect to a person can only be directly morally significant if they may help or harm that person.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No action with respect to God can harm or help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no action is directly morally significant with respect to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(3) is incorrect.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#223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IMPROPER OBJECT OF MORAL ACTION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50565"/>
            <a:ext cx="7701859" cy="3431678"/>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Possibly necessarily, actions with respect to God could only be directly morally significant if they hurt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No action with respect to God can hurt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no action is directly morally significant with respect to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(3) is incorrect.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Christianity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#224</a:t>
            </a:r>
          </a:p>
        </p:txBody>
      </p:sp>
    </p:spTree>
  </p:cSld>
  <p:clrMapOvr>
    <a:masterClrMapping/>
  </p:clrMapOvr>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IMPROPER OBJECT OF MORAL ACTION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3466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many apparently victimless actions are morally wrong.</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for (1) is that Christian moral claims derive from man, not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Christian moral claims derive from man, then Christianity is false.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think Christianity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#225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PROBLEM OF NATURAL INEQUALITY</a:t>
            </a:r>
          </a:p>
        </p:txBody>
      </p:sp>
      <p:sp>
        <p:nvSpPr>
          <p:cNvPr id="63" name="Google Shape;63;p14"/>
          <p:cNvSpPr txBox="1"/>
          <p:nvPr/>
        </p:nvSpPr>
        <p:spPr>
          <a:xfrm>
            <a:off x="599305" y="1714173"/>
            <a:ext cx="7701859" cy="2416016"/>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distribution of natural talents and abilities is morally arbitrary and hence unfair.</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existed, the distribution of natural talents and abilities would not be morally arbitrary.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does not exist.</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#226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PROBLEM OF NATURAL INEQUALITY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769959"/>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distribution of natural talents and abilities is morally arbitrary.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God existed, the distribution of natural talents and abilities would not be morally arbitrary.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from (S5), God does not exist.</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#227</a:t>
            </a:r>
          </a:p>
        </p:txBody>
      </p:sp>
    </p:spTree>
  </p:cSld>
  <p:clrMapOvr>
    <a:masterClrMapping/>
  </p:clrMapOvr>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PROBLEM OF NATURAL INEQUALITY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769959"/>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We observe many cases in which natural talents and abilities are distributed unfairly.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arbitrary distribution of natural talents and abilities is unexpected under theism.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theism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#228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PROBLEM OF NATURAL INEQUALITY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distribution of natural talents and abilities is morally arbitrary and hence unfair.</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the Hypothesis of Indifference.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Theism states the Hypothesis of Indifference is false.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theism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#229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PROBLEM OF NATURAL INEQUALITY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T be the proposition ‘God exists’</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A be the arbitrary and unfair distribution of natural talents and abilities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P(A|~T) &gt;&gt; P(A|T)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 &lt;&lt; P(T)]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P(~T|A) &gt;&gt; P(T|A)</a:t>
            </a: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#230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THE PROBLEM OF SOCIAL EVILS</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92384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 social evil is any pain or suffering brought about by game-theoretic interactions of many individuals.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world is suffused with social evils.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theism is true, the world would not be suffused with social evils.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theism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#231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PROBLEM OF SOCIAL EVILS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92384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 social evil is any pain or suffering brought about by game-theoretic interactions of many individuals.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world is suffused with social evils.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theism is true, the world would not be suffused with social evils.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theism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#232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PROBLEM OF SOCIAL EVILS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416016"/>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numerous cases of social ills in the world.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Cases of social ills not attributable to free will are unexpected under theism.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theism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#233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PROBLEM OF SOCIAL EVILS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numerous cases of social ills in the world.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the existence of numerous cases of social ills is the Hypothesis of Indifference.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Theism states that the Hypothesis of Indifference is false.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theism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#234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PROBLEM OF SOCIAL EVILS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723792"/>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T be the proposition ‘God exists’</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SE be the set of all social evils that exist in the world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P(SE|~T) &gt;&gt; P(SE|T)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 &lt;&lt; P(T)]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P(~T|SE) &gt;&gt; P(T|SE)</a:t>
            </a: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#235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PROBLEM OF AUTHORITY AND DUTY OF INTERFERENCE</a:t>
            </a:r>
          </a:p>
        </p:txBody>
      </p:sp>
      <p:sp>
        <p:nvSpPr>
          <p:cNvPr id="63" name="Google Shape;63;p14"/>
          <p:cNvSpPr txBox="1"/>
          <p:nvPr/>
        </p:nvSpPr>
        <p:spPr>
          <a:xfrm>
            <a:off x="599305" y="1682369"/>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a harm is within an authority’s jurisdiction, and seriously imperils the wellbeing of the governed, the authority owes it to its subjects to intervene.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God fails to intervene to prevent harms even when the conditions of (1) are met.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existed, he would not fail to perform his duty.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does not exist.</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#236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PROBLEM OF AUTHORITY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Possibly necessarily, if a harm is within an authority’s jurisdiction and seriously imperils the wellbeing of the governed, the authority has a duty to intervene.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God fails to intervene to prevent harms even when the conditions of (1) are met.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existed, he would not fail to perform his duty.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God does not exist.</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#237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PROBLEM OF AUTHORITY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769959"/>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numerous instances in which God fails to prevent serious harms to his subjects.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Cases of such apparent dereliction of duty are unexpected if God exists.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God does not exist.</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#238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PROBLEM OF AUTHORITY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769959"/>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numerous instances in which God fails to prevent serious harms to his subjects.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for why God fails to intervene is that God does not exist.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God does not exist.</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#239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PROBLEM OF AUTHORITY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T be the proposition ‘God exists’</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FI be the proposition ‘God repeatedly fails to intervene to prevent serious harms to his subjects’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P(FI|~T) &gt;&gt; P(FI|T)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 &lt;&lt; P(T)]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P(~T|FI) &gt;&gt; P(T|FI)</a:t>
            </a: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#240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MORAL PSYCHOLOGY ARGUMENT FOR ATHEISM</a:t>
            </a:r>
          </a:p>
        </p:txBody>
      </p:sp>
      <p:sp>
        <p:nvSpPr>
          <p:cNvPr id="63" name="Google Shape;63;p14"/>
          <p:cNvSpPr txBox="1"/>
          <p:nvPr/>
        </p:nvSpPr>
        <p:spPr>
          <a:xfrm>
            <a:off x="599305" y="1714173"/>
            <a:ext cx="7701859" cy="292384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Human moral judgments are susceptible to various psychological biases (e.g. framing and order effects).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 perfectly benevolent  and omnipotent God would not create humans with such defects in moral judgement.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Theism claims that God created humans.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theism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#241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MORAL PSYCHOLOGY ARGUMENT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Human moral judgments are susceptible to various psychological biases (e.g. framing and order effects).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a perfectly benevolent  and omnipotent God would not create humans with such defects in moral judgement.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Theism claims that God created humans.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theism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#242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MORAL PSYCHOLOGY ARGUMENT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123902"/>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Human moral judgments are subjects to many psychological biases and defects.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presence of numerous psychological biases and defects in human moral judgements is unexpected under theism.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theism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#243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MORAL PSYCHOLOGY ARGUMENT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Human moral judgments are subjects to many psychological biases and defects.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God did not create humans.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Theism claims that God created humans.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theism is false.</a:t>
            </a:r>
            <a:endParaRPr lang="en-AU" sz="2000" b="1" dirty="0">
              <a:solidFill>
                <a:schemeClr val="dk1"/>
              </a:solidFill>
              <a:latin typeface="Open Sans"/>
              <a:ea typeface="Open Sans"/>
              <a:cs typeface="Open Sans"/>
              <a:sym typeface="Open Sans"/>
            </a:endParaRP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#244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MORAL PSYCHOLOGY ARGUMENT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T be the proposition ‘God exists’</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CB be the proposition ‘human moral judgement is beset by many biases and defects’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P(CB|~T) &gt;&gt; P(CB|T)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 &lt;&lt; P(T)]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P(~T|CB) &gt;&gt; P(T|CB)</a:t>
            </a:r>
          </a:p>
        </p:txBody>
      </p:sp>
      <p:sp>
        <p:nvSpPr>
          <p:cNvPr id="5"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Axiological: #245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ctrTitle"/>
          </p:nvPr>
        </p:nvSpPr>
        <p:spPr>
          <a:xfrm>
            <a:off x="311700" y="403875"/>
            <a:ext cx="8520600" cy="4362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6000" dirty="0" smtClean="0">
                <a:solidFill>
                  <a:srgbClr val="39AEA9"/>
                </a:solidFill>
                <a:latin typeface="Montserrat Black"/>
                <a:ea typeface="Montserrat Black"/>
                <a:cs typeface="Montserrat Black"/>
                <a:sym typeface="Montserrat Black"/>
              </a:rPr>
              <a:t>EXPERIENTIAL ARGUMENTS</a:t>
            </a:r>
            <a:endParaRPr sz="60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THE ARGUMENT FROM ATHEISTIC EXISTENTIALISM</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972201" cy="2416016"/>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Many people perceive on sincere reflection a profound sense of cosmic emptiness and lack of meaning.</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existed, many people would not perceive a profound sense of cosmic emptiness and lack of meaning.</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does not exist.</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Experiential: #246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ATHEISTIC EXISTENTIALISM ARGUMENT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769959"/>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Many people perceive on sincere reflection a profound sense of cosmic emptiness and lack of meaning.</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God existed, many people would not perceive a profound sense of cosmic emptiness and lack of meaning.</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God does not exist.</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Experiential: #247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ATHEISTIC EXISTENTIALISM ARGUMENT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972201" cy="2769959"/>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Many people feel the absence of God from their lives when they need him most.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Cases when people feel the absence of God from their lives when they need him most are unexpected under theism.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theism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Experiential: #248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ATHEISTIC EXISTENTIALISM ARGUMENT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972201" cy="3123902"/>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Many people feel the absence of God from their lives when they need him most.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for why many people feel the absence of God from their lives when they need him most is that God does not exist.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God does not exist.</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Experiential: #249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ATHEISTIC EXISTENTIALISM ARGUMENT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T be the proposition ‘God exists’</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AE be the proposition ‘people feel the absence of God from their lives when they need him most’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P(AE|~T) &gt;&gt; P(AE|T)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 &lt;&lt; P(T)]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P(~T|AE) &gt;&gt; P(T|AE)</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Experiential: #250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ARGUMENT FROM THE DESIRE FOR ATHEISM</a:t>
            </a:r>
          </a:p>
        </p:txBody>
      </p:sp>
      <p:sp>
        <p:nvSpPr>
          <p:cNvPr id="63" name="Google Shape;63;p14"/>
          <p:cNvSpPr txBox="1"/>
          <p:nvPr/>
        </p:nvSpPr>
        <p:spPr>
          <a:xfrm>
            <a:off x="599305" y="1690320"/>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Humans have by nature a desire to not be held accountable for their actions.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All natural desires are such that they can potentially be satisfied.</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exists, all humans would be held accountable for their actions.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does not exist.</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Experiential: #251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ARGUMENT FROM DESIRE FOR ATHEISM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Humans have by nature a desire to not be held accountable for their actions.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all natural desires are such that they can potentially be satisfied.</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exists, all humans would be held accountable for their actions.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God does not exist.</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Experiential: #252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ARGUMENT FROM DESIRE FOR ATHEISM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594908"/>
            <a:ext cx="7701859" cy="3631733"/>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Humans have by nature a desire to not be held accountable for their actions.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Most natural desires are such that it is possible for them to be satisfied.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exists, all humans would be held accountable for their actions.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God does not exist.</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Experiential: #253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THE ARGUMENT FROM POOR DESIGN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Humans have by nature a desire to not be held accountable for their actions.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it is possible for this desire to be satisfied.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theism is true, it is not possible for (1) to be satisfied.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theism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Experiential: #254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ARGUMENT FROM DESIRE FOR ATHEISM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T be the proposition ‘God exists’</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D be the natural human desire to avoid being held accountable for their actions.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P(D|~T) &gt;&gt; P(D|T)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 &lt;&lt; P(T)]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P(~T|D) &gt;&gt; P(T|D)</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Experiential: #255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4000" dirty="0" smtClean="0">
                <a:solidFill>
                  <a:srgbClr val="39AEA9"/>
                </a:solidFill>
                <a:latin typeface="Montserrat Black"/>
                <a:ea typeface="Montserrat Black"/>
                <a:cs typeface="Montserrat Black"/>
                <a:sym typeface="Montserrat Black"/>
              </a:rPr>
              <a:t>THE ARGUMENT FROM UGLINESS</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062073"/>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designed the natural world, the natural world would not be full of ugliness.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natural world is full of ugliness.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did not design the natural world.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Experiential: #256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ARGUMENT FROM UGLINESS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923847"/>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God designed the natural world, the natural world would not be full of ugliness.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From (S5), if God designed the natural world, the natural world would not be full of ugliness.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natural order is full of ugliness.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did not design the natural world.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Experiential: #257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ARGUMENT FROM UGLINESS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892688" cy="2062073"/>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many examples of ugliness in nature.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Cases of ugliness in nature are unexpected if God exists.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God does not exist.</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Experiential: #258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ARGUMENT FROM UGLINESS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416016"/>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numerous cases of ugliness in nature.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ugliness in nature is that nature was not designed by an </a:t>
            </a:r>
            <a:r>
              <a:rPr lang="en-AU" sz="2000" b="1" dirty="0" err="1" smtClean="0">
                <a:solidFill>
                  <a:schemeClr val="dk1"/>
                </a:solidFill>
                <a:latin typeface="Open Sans"/>
                <a:ea typeface="Open Sans"/>
                <a:cs typeface="Open Sans"/>
                <a:sym typeface="Open Sans"/>
              </a:rPr>
              <a:t>omni</a:t>
            </a:r>
            <a:r>
              <a:rPr lang="en-AU" sz="2000" b="1" dirty="0" smtClean="0">
                <a:solidFill>
                  <a:schemeClr val="dk1"/>
                </a:solidFill>
                <a:latin typeface="Open Sans"/>
                <a:ea typeface="Open Sans"/>
                <a:cs typeface="Open Sans"/>
                <a:sym typeface="Open Sans"/>
              </a:rPr>
              <a:t>-being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nature was not designed by God.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Experiential: #259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ARGUMENT FROM UGLINESS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723792"/>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T be the proposition ‘God exists’</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U be the many instances of ugliness in nature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P(U|~T) &gt;&gt; P(U|T)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 &lt;&lt; P(T)]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P(~T|U) &gt;&gt; P(T|U)</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Experiential: #260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THE ARGUMENT FROM ATHEISTIC NATURAL SIGNS</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499496"/>
            <a:ext cx="7701859" cy="3631733"/>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Various aspects of the world causally give rise to the non-inferential belief that God does not exist.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does not exist, these causal mechanisms are reliable belief forming processes.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 belief is warranted when it is formed by a reliable belief-forming process.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if God does not exist, belief in God is non-inferentially warranted.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Experiential: #261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ATHEISTIC NATURAL SIGNS ARGUMENT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499496"/>
            <a:ext cx="7701859" cy="3631733"/>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Various aspects of the world causally give rise to the non-inferential belief that God does not exist.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God does not exist, such mechanisms are reliable belief forming processes.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 belief is warranted when it is formed by a reliable belief-forming process.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(S5), if God does not exist, belief in God is non-inferentially warranted.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Experiential: #262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ctrTitle"/>
          </p:nvPr>
        </p:nvSpPr>
        <p:spPr>
          <a:xfrm>
            <a:off x="246488" y="403875"/>
            <a:ext cx="8641469" cy="4362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6000" dirty="0" smtClean="0">
                <a:solidFill>
                  <a:srgbClr val="39AEA9"/>
                </a:solidFill>
                <a:latin typeface="Montserrat Black"/>
                <a:ea typeface="Montserrat Black"/>
                <a:cs typeface="Montserrat Black"/>
                <a:sym typeface="Montserrat Black"/>
              </a:rPr>
              <a:t>ANTHROPOLOGICAL ARGUMENTS</a:t>
            </a:r>
            <a:endParaRPr sz="60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ARGUMENT FROM MEAGRE MORAL FRUITS OF BELIEF</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416016"/>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According to Christianity, persons who accept Jesus into their lives will experience a moral transformation.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Persons who accept Jesus into their lives are morally (almost) indistinguishable from those who do not.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Anthropological: #263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MEAGRE MORAL FRUITS OF BELIEF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769959"/>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In the vast majority of cases, persons who accept Jesus into their lives are morally indistinguishable from those who do not.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Christianity were, true (1) would be unexpected.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Anthropological: #264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MEAGRE MORAL FRUITS OF BELIEF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547202"/>
            <a:ext cx="7701859" cy="3631733"/>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Persons who accept Jesus are generally morally indistinguishable from those who do not.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Jesus does not morally transform those who accept him.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Jesus morally transforms those who accept him.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Anthropological: #265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MEAGRE MORAL FRUITS OF BELIEF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M be the proposition ‘the moral fruits of Christian belief are meagre’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P(M|~T) &gt;&gt; P(M|T)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 &lt;&lt; P(T)]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P(~T|M) &gt;&gt; P(T|M)</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Anthropological: #266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HUME’S ARGUMENT AGAINST MIRACLES</a:t>
            </a:r>
          </a:p>
        </p:txBody>
      </p:sp>
      <p:sp>
        <p:nvSpPr>
          <p:cNvPr id="63" name="Google Shape;63;p14"/>
          <p:cNvSpPr txBox="1"/>
          <p:nvPr/>
        </p:nvSpPr>
        <p:spPr>
          <a:xfrm>
            <a:off x="599305" y="1571055"/>
            <a:ext cx="7701859" cy="3431678"/>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 miracle is an event that violates the laws of nature.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To be justified in believing a miracle, we need more evidence for the miracle than for the laws of nature.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No miracle claims can be better evidenced than the laws of nature.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miracles have occurred.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belief in Christianity cannot be justified.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Anthropological: #267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HUME’S ABDUCTIVE ARGUMENT ON MIRACLES</a:t>
            </a:r>
          </a:p>
        </p:txBody>
      </p:sp>
      <p:sp>
        <p:nvSpPr>
          <p:cNvPr id="63" name="Google Shape;63;p14"/>
          <p:cNvSpPr txBox="1"/>
          <p:nvPr/>
        </p:nvSpPr>
        <p:spPr>
          <a:xfrm>
            <a:off x="599305" y="1531300"/>
            <a:ext cx="7701859" cy="3631733"/>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large majority of miracle claims are due to people being mistaken or lying.</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Christians claim that Jesus was miraculously resurrected.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Given (1), the best explanation for (2) is that the claim arises from people being mistaken or lying.</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Anthropological: #268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FEUERBACH’S DIVINE PROJECTION THEORY</a:t>
            </a:r>
          </a:p>
        </p:txBody>
      </p:sp>
      <p:sp>
        <p:nvSpPr>
          <p:cNvPr id="63" name="Google Shape;63;p14"/>
          <p:cNvSpPr txBox="1"/>
          <p:nvPr/>
        </p:nvSpPr>
        <p:spPr>
          <a:xfrm>
            <a:off x="599305" y="1714173"/>
            <a:ext cx="7701859" cy="2769959"/>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Humans find satisfaction in God because of the numerous anthropomorphic properties of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the anthropomorphic properties of God is that God is a human projection.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God is a human projection.</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Anthropological: #269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FEUERBACH PROJECTION THEORY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T be the proposition ‘Theism is true’</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A be the proposition ‘Our conception of God is anthropomorphic’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P(A|~T) &gt;&gt; P(A|T)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 &lt;&lt; P(T)]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P(~T|A) &gt;&gt; P(T|A)</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Anthropological: #270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RELIGION AS THE OPIATE OF THE PEOPLE</a:t>
            </a:r>
          </a:p>
        </p:txBody>
      </p:sp>
      <p:sp>
        <p:nvSpPr>
          <p:cNvPr id="63" name="Google Shape;63;p14"/>
          <p:cNvSpPr txBox="1"/>
          <p:nvPr/>
        </p:nvSpPr>
        <p:spPr>
          <a:xfrm>
            <a:off x="599305" y="1714173"/>
            <a:ext cx="7701859" cy="2416016"/>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Belief in God has universally been used by political leaders as a form of social control.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existed, he would not allow forms of belief in him to be abused so consistently.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does not exist.</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Anthropological: #271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RELIGION AS THE OPIATE OF THE PEOPLE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Belief in God has universally been used by political leaders as a form of social control.</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God existed, he would not allow belief in him to be abused so consistently.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From (S5), if God existed, he would not allow belief in him to be abused so consistently.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God does not exist.</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Anthropological: #272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RELIGION AS THE OPIATE OF THE PEOPLE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536373"/>
            <a:ext cx="7701859" cy="3631733"/>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numerous cases of political leaders using belief in God as a form of social control.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religion was developed as a means of control.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religion was developed as a means of control, then it was not given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religion was not given by God.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Anthropological: #273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RELIGION AS THE OPIATE OF THE PEOPLE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T be the proposition ‘God exists’</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BG be the proposition ‘many political leaders have used belief in God for social control’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P(BG|~T) &gt;&gt; P(BG|T)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 &lt;&lt; P(T)]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P(~T|BG) &gt;&gt; P(T|BG)</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Anthropological: #274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THE ARGUMENT FROM THE DEMOGRAPHICS OF THEISM</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569904"/>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created humanity to know him, then religious beliefs would not be strongly culturally dependent.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Religious beliefs are strongly culturally dependent.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Theism claims that God created humanity to know him.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Theism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Anthropological: #275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DEMOGRAPHICS OF THEISM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66467"/>
            <a:ext cx="7701859" cy="3431678"/>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God created humanity to know him, religion would not be culturally dependent.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(S5), if God created humanity to know him, religious beliefs would not be strongly culturally dependent.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Religious beliefs are strongly culturally dependent.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Theism claims that God created humanity to know him.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Theism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Anthropological: #276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DEMOGRAPHICS OF THEISM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123902"/>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Every religious tradition is strongly culturally and historically localised.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unexpected that if God created humanity to know him, every religious tradition would be strongly culturally and historically localised.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God did not create human to know him.</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Anthropological: #277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DEMOGRAPHICS OF THEISM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Every religious tradition is strongly culturally and historically localised.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no theistic tradition is divinely inspired.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All theistic traditions claim to be divinely inspired.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all theistic traditions are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Anthropological: #278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DEMOGRAPHICS OF THEISM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T be the proposition ‘God exists’</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L be the proposition ‘all theistic traditions are culturally and historically localised’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P(L|~T) &gt;&gt; P(L|T)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 &lt;&lt; P(T)]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P(~T|L) &gt;&gt; P(T|L)</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Anthropological: #279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DEMOGRAPHICS OF THEISM (PRIMA FACIE)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123902"/>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All theistic traditions appear to be culturally and historically contingent.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all theistic traditions appear to be culturally and historically contingent, we have </a:t>
            </a:r>
            <a:r>
              <a:rPr lang="en-AU" sz="2000" b="1" i="1" dirty="0" smtClean="0">
                <a:solidFill>
                  <a:schemeClr val="dk1"/>
                </a:solidFill>
                <a:latin typeface="Open Sans"/>
                <a:ea typeface="Open Sans"/>
                <a:cs typeface="Open Sans"/>
                <a:sym typeface="Open Sans"/>
              </a:rPr>
              <a:t>prima facie </a:t>
            </a:r>
            <a:r>
              <a:rPr lang="en-AU" sz="2000" b="1" dirty="0" smtClean="0">
                <a:solidFill>
                  <a:schemeClr val="dk1"/>
                </a:solidFill>
                <a:latin typeface="Open Sans"/>
                <a:ea typeface="Open Sans"/>
                <a:cs typeface="Open Sans"/>
                <a:sym typeface="Open Sans"/>
              </a:rPr>
              <a:t>reason for believing that all theistic traditions are false.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a:t>
            </a:r>
            <a:r>
              <a:rPr lang="en-AU" sz="2000" b="1" i="1" dirty="0" smtClean="0">
                <a:solidFill>
                  <a:schemeClr val="dk1"/>
                </a:solidFill>
                <a:latin typeface="Open Sans"/>
                <a:ea typeface="Open Sans"/>
                <a:cs typeface="Open Sans"/>
                <a:sym typeface="Open Sans"/>
              </a:rPr>
              <a:t>prima facie </a:t>
            </a:r>
            <a:r>
              <a:rPr lang="en-AU" sz="2000" b="1" dirty="0" smtClean="0">
                <a:solidFill>
                  <a:schemeClr val="dk1"/>
                </a:solidFill>
                <a:latin typeface="Open Sans"/>
                <a:ea typeface="Open Sans"/>
                <a:cs typeface="Open Sans"/>
                <a:sym typeface="Open Sans"/>
              </a:rPr>
              <a:t>reason for believing that all theistic traditions are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Anthropological: #280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ctrTitle"/>
          </p:nvPr>
        </p:nvSpPr>
        <p:spPr>
          <a:xfrm>
            <a:off x="246488" y="403875"/>
            <a:ext cx="8641469" cy="4362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6000" dirty="0" smtClean="0">
                <a:solidFill>
                  <a:srgbClr val="39AEA9"/>
                </a:solidFill>
                <a:latin typeface="Montserrat Black"/>
                <a:ea typeface="Montserrat Black"/>
                <a:cs typeface="Montserrat Black"/>
                <a:sym typeface="Montserrat Black"/>
              </a:rPr>
              <a:t>BIBLICAL ARGUMENTS</a:t>
            </a:r>
            <a:endParaRPr sz="60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ARGUMENT FROM CONFLICTING THEOLOGIES</a:t>
            </a:r>
          </a:p>
        </p:txBody>
      </p:sp>
      <p:sp>
        <p:nvSpPr>
          <p:cNvPr id="63" name="Google Shape;63;p14"/>
          <p:cNvSpPr txBox="1"/>
          <p:nvPr/>
        </p:nvSpPr>
        <p:spPr>
          <a:xfrm>
            <a:off x="599305" y="1714173"/>
            <a:ext cx="7701859" cy="292384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inspired the Bible, it would not contain conflicting theological doctrines and viewpoints.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Bible contains conflicting theological doctrines and viewpoints.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God inspired the Bible.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Biblical: #281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CONFLICTING THEOLOGIES IN THE BIBLE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74418"/>
            <a:ext cx="7701859" cy="3431678"/>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God inspired the Bible, it would not contain conflicting theological doctrines.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(S5), if God inspired the Bible, it would not contain conflicting theological doctrines.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Bible contains conflicting theological doctrines.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God inspired the Bible.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#282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CONFLICTING THEOLOGIES IN THE BIBLE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Bible contains conflicting theological doctrines and viewpoints.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presence of conflicting theological doctrines in the Bible is unexpected if God inspired the Bible.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God inspired the Bible.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#283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CONFLICTING THEOLOGIES IN THE BIBLE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Bible contains conflicting theological doctrines and viewpoints.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the Bible was written by different human authors without divine inspiration.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Bible was divinely inspired.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#284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CONFLICTING THEOLOGIES IN THE BIBLE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CT be the proposition ‘the Bible contains conflicting theological doctrines and viewpoints’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P(CT|~C) &gt;&gt; P(CT|C)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P(~C|CT) &gt;&gt; P(C|CT)</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#285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THE LACK OF PERSPICUITY OF SCRIPTURE ARGUMENT </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92384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inspired the Bible, it would be clear and unambiguous about all important points of doctrine.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Bible is not clear and unambiguous about all important points of doctrine.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God inspired the Bible.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#286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LACK OF PERSPICUITY OF SCRIPTURE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431678"/>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God inspired the Bible, it would be clear about all important points of doctrine.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(S5), if God inspired the Bible, it would be clear about all important points of doctrine.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Bible is not clear about all important doctrine.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God inspired the Bible.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#287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LACK OF PERSPICUITY OF SCRIPTURE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many important doctrinal questions about which the Bible is very unclear and ambiguous.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presence of such lack of clarity is unexpected if God inspired the Bible.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God inspired the Bible.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#288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LACK OF PERSPICUITY OF SCRIPTURE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many important doctrinal questions about which the Bible is very unclear and ambiguous.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the Bible was written by different human authors without divine inspiration.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Bible was divinely inspired.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#289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LACK OF PERSPICUITY OF SCRIPTURE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U be the proposition ‘there are many doctrinal questions about which the Bible is unclear’</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P(U|~C) &gt;&gt; P(U|C)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P(~C|U) &gt;&gt; P(C|U)</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#290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THE INCOMPATIBILITY OF CREATION AND SCIENCE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92384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inspired the Bible, it would not give a confused and scientifically inaccurate account of creation.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Bible gives a confused and scientifically inaccurate account of creation.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God inspired the Bible.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#291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135172" y="477075"/>
            <a:ext cx="8754386"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INCOMPATIBILITY OF CREATION &amp; SCIENCE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65467" cy="3431678"/>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God inspired the Bible, it would not give a scientifically inaccurate creation story.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(S5), if God inspired the Bible, it would not give a scientifically inaccurate creation story.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Bible gives a scientifically inaccurate creation story.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God inspired the Bible.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#292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3600" dirty="0" smtClean="0">
                <a:solidFill>
                  <a:srgbClr val="39AEA9"/>
                </a:solidFill>
                <a:latin typeface="Montserrat Black"/>
                <a:ea typeface="Montserrat Black"/>
                <a:cs typeface="Montserrat Black"/>
                <a:sym typeface="Montserrat Black"/>
              </a:rPr>
              <a:t>INCOMPATIBILITY OF CREATION &amp; SCIENCE (INDUCTIVE)</a:t>
            </a:r>
            <a:endParaRPr lang="en-AU" sz="36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numerous aspects of the biblical creation story that are fantastical and scientifically inaccurate.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 fantastical and scientifically inaccurate creation story is unexpected if the Bible is divinely inspired.</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God inspired the Bible.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#293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3600" dirty="0" smtClean="0">
                <a:solidFill>
                  <a:srgbClr val="39AEA9"/>
                </a:solidFill>
                <a:latin typeface="Montserrat Black"/>
                <a:ea typeface="Montserrat Black"/>
                <a:cs typeface="Montserrat Black"/>
                <a:sym typeface="Montserrat Black"/>
              </a:rPr>
              <a:t>INCOMPATIBILITY OF CREATION &amp; SCIENCE (ABDUCTIVE)</a:t>
            </a:r>
            <a:endParaRPr lang="en-AU" sz="36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numerous aspects of the biblical creation story that are fantastical and scientifically inaccurate.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the Bible was written by human authors without divine inspiration.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Bible was divinely inspired.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#294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INCOMPATIBILITY OF CREATION &amp; SCIENCE (BAYES)</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8139178"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F be the proposition ‘numerous aspects of the biblical creation story are fantastical and scientifically inaccurate’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P(F|~C) &gt;&gt; P(F|C)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P(~C|F) &gt;&gt; P(C|F)</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#295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ARCHAEOLOGICAL EVIDENCE AGAINST THE PATRIARCHS</a:t>
            </a:r>
          </a:p>
        </p:txBody>
      </p:sp>
      <p:sp>
        <p:nvSpPr>
          <p:cNvPr id="63" name="Google Shape;63;p14"/>
          <p:cNvSpPr txBox="1"/>
          <p:nvPr/>
        </p:nvSpPr>
        <p:spPr>
          <a:xfrm>
            <a:off x="599305" y="1714173"/>
            <a:ext cx="7701859" cy="2923847"/>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inspired the Bible, it would not present mythology involving the patriarchs as historical.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Bible presents mythology involving the patriarchs as historical.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God inspired the Bible.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#296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EVIDENCE AGAINST THE PATRIARCHS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8027860" cy="3431678"/>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God inspired the Bible, it would not present mythology of the patriarchs as history.</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(S5), if God inspired the Bible, it would not present mythology involving the patriarchs as historical.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Bible presents mythology of the patriarchs as history.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God inspired the Bible.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#297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EVIDENCE AGAINST THE PATRIARCHS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Numerous aspects of the biblical story of the patriarchs are implausible and ahistorical.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Implausible and ahistorical stories in the Bible are unexpected if the Bible is divinely inspired.</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God inspired the Bible.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#298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EVIDENCE AGAINST THE PATRIARCHS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Numerous aspects of the biblical story of the patriarchs are implausible and ahistorical.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the Bible was written by human authors without divine inspiration.</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God inspired the Bible.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#299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EVIDENCE AGAINST THE PATRIARCHS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83702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PA be the proposition ‘numerous aspects of the biblical story of the patriarchs are implausible and ahistorical’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P(PA|~C) &gt;&gt; P(PA|C)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P(~C|PA) &gt;&gt; P(PA|F)</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#300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ARCHAEOLOGICAL EVIDENCE AGAINST THE EXODUS</a:t>
            </a:r>
          </a:p>
        </p:txBody>
      </p:sp>
      <p:sp>
        <p:nvSpPr>
          <p:cNvPr id="63" name="Google Shape;63;p14"/>
          <p:cNvSpPr txBox="1"/>
          <p:nvPr/>
        </p:nvSpPr>
        <p:spPr>
          <a:xfrm>
            <a:off x="599305" y="1714173"/>
            <a:ext cx="7701859" cy="2923847"/>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inspired the Bible, it would not present mythology involving the exodus as historical.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Bible presents mythology involving the exodus as historical.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God inspired the Bible.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#301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EVIDENCE AGAINST THE EXODUS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431678"/>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God inspired the Bible, it would not present mythology of the exodus as history.</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(S5), if God inspired the Bible, it would not present mythology involving the exodus as historical.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Bible presents mythology of the exodus as history.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God inspired the Bible.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#302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EVIDENCE AGAINST THE EXODUS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Numerous aspects of the biblical story of the exodus are implausible and ahistorical.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Implausible and ahistorical stories in the Bible are unexpected if the Bible is divinely inspired.</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God inspired the Bible.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#303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EVIDENCE AGAINST THE EXODUS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Numerous aspects of the biblical story of the exodus are implausible and ahistorical.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the Bible was written by human authors without divine inspiration.</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God inspired the Bible.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#304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EVIDENCE AGAINST THE EXODUS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E be the proposition ‘numerous aspects of the biblical story of the exodus are implausible and ahistorical’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P(E|~C) &gt;&gt; P(E|C)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P(~C|E) &gt;&gt; P(E|F)</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#305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UNFULFILLED MESSIANIC PROPHECIES ARGUMENT </a:t>
            </a: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true Jewish Messiah would fulfil every Messianic prophecy from the Old Testament. </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Jesus failed to fulfil many of the prophecies concerning the Jewish Messiah from the Old Testament.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Jesus of Nazareth was the Jewish Messiah.</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#306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UNFULFILLED MESSIANIC PROPHECIES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the true Jewish Messiah would fulfil every Messianic prophecy.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Jesus failed to fulfil many of the prophecies concerning the Jewish Messiah from the Old Testament.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Jesus of Nazareth was the Jewish Messiah.</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#307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UNFULFILLED MESSIANIC PROPHECIES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8027860"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many Old Testament prophecies concerning the Jewish Messiah which Jesus failed to fulfil.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Jesus were the Jewish Messiah, it would be unexpected for him to fail to fulfil Messianic prophecies.</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Jesus was the Jewish Messiah.</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#308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UNFULFILLED MESSIANIC PROPHECIES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many Old Testament prophecies concerning the Jewish Messiah which Jesus failed to fulfil.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the failure of Jesus to fulfil Old Testament prophecies is that he was not the Messiah.</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Jesus was the Jewish Messiah.</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#309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UNFULFILLED MESSIANIC PROPHECIES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FP be the set of Old Testament messianic prophecies which Jesus did not fulfil.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P(FP|~C) &gt;&gt; P(FP|C)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P(~C|FP) &gt;&gt; P(C|FP)</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#310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UNFULFILLED NEW TESTAMENT PROPHECIES</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New Testament makes numerous prophecies, some of which have not been fulfilled.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New Testament was inspired by God, it would not make any unfulfilled prophecies.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New Testament was inspired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#311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UNFULFILLED NT PROPHECIES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4" y="1714173"/>
            <a:ext cx="8067617"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New Testament makes numerous prophecies, some of which have not been fulfilled.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the New Testament was inspired by God, it would not make unfulfilled prophecies.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New Testament was inspired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#312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UNFULFILLED NT PROPHECIES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New Testament makes numerous prophecies, some of which have not been fulfilled.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Cases of unfulfilled prophecies in the New Testament are unexpected if it was inspired by God.</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NT was inspired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#313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UNFULFILLED NT PROPHECIES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New Testament makes numerous prophecies, some of which have not been fulfilled.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the New Testament was not inspired by God.</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NT was inspired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#314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UNFULFILLED NT PROPHECIES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FP be the set of New Testament prophecies which have not been fulfilled.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P(FP|~C) &gt;&gt; P(FP|C)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P(~C|FP) &gt;&gt; P(C|FP)</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#315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CONTRADICTIONS IN THE INFANCY NARRATIVES</a:t>
            </a:r>
          </a:p>
        </p:txBody>
      </p:sp>
      <p:sp>
        <p:nvSpPr>
          <p:cNvPr id="63" name="Google Shape;63;p14"/>
          <p:cNvSpPr txBox="1"/>
          <p:nvPr/>
        </p:nvSpPr>
        <p:spPr>
          <a:xfrm>
            <a:off x="599305" y="1714173"/>
            <a:ext cx="7701859" cy="292384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nativity narratives found in the gospels are contradictory and historically implausible.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New Testament was inspired by God, it would not contain contradictory and implausible stories.</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NT was inspired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#316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CONTRADICTIONS IN THE INFANCY STORIES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nativity narratives found in the gospels are contradictory and historically implausible.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the New Testament was inspired by God, it would not contain contradictory and implausible stories.</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NT was inspired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#317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151075" y="477075"/>
            <a:ext cx="8802094"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CONTRADICTIONS IN THE INFANCY STORIES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nativity narratives found in the gospels contain numerous contradictions and </a:t>
            </a:r>
            <a:r>
              <a:rPr lang="en-AU" sz="2000" b="1" dirty="0" err="1" smtClean="0">
                <a:solidFill>
                  <a:schemeClr val="dk1"/>
                </a:solidFill>
                <a:latin typeface="Open Sans"/>
                <a:ea typeface="Open Sans"/>
                <a:cs typeface="Open Sans"/>
                <a:sym typeface="Open Sans"/>
              </a:rPr>
              <a:t>implausibilities</a:t>
            </a:r>
            <a:r>
              <a:rPr lang="en-AU" sz="2000" b="1" dirty="0" smtClean="0">
                <a:solidFill>
                  <a:schemeClr val="dk1"/>
                </a:solidFill>
                <a:latin typeface="Open Sans"/>
                <a:ea typeface="Open Sans"/>
                <a:cs typeface="Open Sans"/>
                <a:sym typeface="Open Sans"/>
              </a:rPr>
              <a: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Contradictions and </a:t>
            </a:r>
            <a:r>
              <a:rPr lang="en-AU" sz="2000" b="1" dirty="0" err="1" smtClean="0">
                <a:solidFill>
                  <a:schemeClr val="dk1"/>
                </a:solidFill>
                <a:latin typeface="Open Sans"/>
                <a:ea typeface="Open Sans"/>
                <a:cs typeface="Open Sans"/>
                <a:sym typeface="Open Sans"/>
              </a:rPr>
              <a:t>implausibilities</a:t>
            </a:r>
            <a:r>
              <a:rPr lang="en-AU" sz="2000" b="1" dirty="0" smtClean="0">
                <a:solidFill>
                  <a:schemeClr val="dk1"/>
                </a:solidFill>
                <a:latin typeface="Open Sans"/>
                <a:ea typeface="Open Sans"/>
                <a:cs typeface="Open Sans"/>
                <a:sym typeface="Open Sans"/>
              </a:rPr>
              <a:t> in the nativity narratives are unexpected if the NT was inspired.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NT was inspired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#318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0" y="477075"/>
            <a:ext cx="9143999"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CONTRADICTIONS IN THE INFANCY STORIES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nativity narratives found in the gospels contain numerous contradictions and </a:t>
            </a:r>
            <a:r>
              <a:rPr lang="en-AU" sz="2000" b="1" dirty="0" err="1" smtClean="0">
                <a:solidFill>
                  <a:schemeClr val="dk1"/>
                </a:solidFill>
                <a:latin typeface="Open Sans"/>
                <a:ea typeface="Open Sans"/>
                <a:cs typeface="Open Sans"/>
                <a:sym typeface="Open Sans"/>
              </a:rPr>
              <a:t>implausibilities</a:t>
            </a:r>
            <a:r>
              <a:rPr lang="en-AU" sz="2000" b="1" dirty="0" smtClean="0">
                <a:solidFill>
                  <a:schemeClr val="dk1"/>
                </a:solidFill>
                <a:latin typeface="Open Sans"/>
                <a:ea typeface="Open Sans"/>
                <a:cs typeface="Open Sans"/>
                <a:sym typeface="Open Sans"/>
              </a:rPr>
              <a: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the nativity stories were written by men without inspiration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NT was inspired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#319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CONTRADICTIONS IN THE INFANCY STORIES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N be the proposition ‘the nativity narratives are contradictory and historically implausible’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P(N|~C) &gt;&gt; P(N|C)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P(~C|N) &gt;&gt; P(C|N)</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#320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DISCREPANCIES IN THE RESURRECTION ACCOUNTS</a:t>
            </a: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many discrepancies in the New Testament accounts of the resurrection of Jesus.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New Testament was divinely inspired, there would not be discrepancies in the New Testament accounts of the resurrection of Jesus.</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NT was inspired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#321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RESURRECTION ACCOUNTS DISCREPANCIES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many discrepancies in the New Testament accounts of the resurrection of Jesus.</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the New Testament was inspired by God, there would not be discrepancies in the accounts of the resurrection of Jesus.</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NT was inspired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#322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RESURRECTION ACCOUNTS DISCREPANCIES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916542" cy="2769959"/>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many discrepancies in the New Testament accounts of the resurrection of Jesus.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Discrepancies in the New Testament accounts are unexpected if the NT was inspired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#323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RESURRECTION ACCOUNTS DISCREPANCIES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908591"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many discrepancies in the New Testament accounts of the resurrection of Jesus.</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the resurrection accounts were written by men without God’s inspiration.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NT was inspired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#324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RESURRECTION ACCOUNTS DISCREPANCIES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D be the proposition ‘there are many discrepancies in the accounts of the resurrection of Jesus’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P(D|~C) &gt;&gt; P(D|C)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P(~C|D) &gt;&gt; P(C|D)</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#325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PAUCITY OF EVIDENCE FOR THE RESURRECTION</a:t>
            </a: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historical evidence for the resurrection of Jesus is insufficient to eliminate rival naturalistic hypotheses.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rose Jesus from the dead, he would ensure that the evidence for the resurrection was sufficient to eliminate rival naturalistic hypotheses.</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God rose Jesus from the dead.</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#326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PAUCITY OF RESURRECTION EVIDENCE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historical evidence for the resurrection of Jesus is insufficient to eliminate rival naturalistic hypotheses.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God rose Jesus from the dead, he would ensure the evidence was sufficient to eliminate rival naturalistic hypotheses.</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God rose Jesus from the dead.</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Christianity is false.</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#327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PAUCITY OF RESURRECTION EVIDENCE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531300"/>
            <a:ext cx="7916542" cy="3631733"/>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evidence for the resurrection of Jesus is much less persuasive than God could have easily made it.</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paucity of resurrection evidence is unexpected if God rose Jesus as vindication of his mission to the world.</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God resurrected Jesus as vindication of his mission to the world.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#328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PAUCITY OF RESURRECTION EVIDENCE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531300"/>
            <a:ext cx="8059665"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evidence for the resurrection of Jesus is much less persuasive than God could have easily made it.</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God did not resurrect Jesus as vindication of his mission to the world.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God resurrected Jesus as vindication of his mission to the world.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#329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PAUCITY OF RESURRECTION EVIDENCE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E be the proposition ‘the evidence for the resurrection is much less persuasive than God could have made it’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P(E|~C) &gt;&gt; P(E|C)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P(~C|E) &gt;&gt; P(C|E)</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#330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DISORDERLY DEVELOPMENT OF NT CANON </a:t>
            </a:r>
          </a:p>
        </p:txBody>
      </p:sp>
      <p:sp>
        <p:nvSpPr>
          <p:cNvPr id="63" name="Google Shape;63;p14"/>
          <p:cNvSpPr txBox="1"/>
          <p:nvPr/>
        </p:nvSpPr>
        <p:spPr>
          <a:xfrm>
            <a:off x="599305" y="1714173"/>
            <a:ext cx="7701859" cy="3123902"/>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development of New Testament canon was a protracted, haphazard, and disorderly process.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New Testament was inspired by God, its development would not have been a protracted, haphazard, and disorderly process.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the New Testament was not inspired by God.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#331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DISORDERLY DEVELOPMENT OF NT CANON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123902"/>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development of New Testament canon was a protracted, haphazard, and disorderly process.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the New Testament was inspired by God, its development would not have been a protracted, haphazard, and disorderly process.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the New Testament was not inspired by God.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#332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DISORDERLY DEVELOPMENT OF NT CANON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916542" cy="2769959"/>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were many protracted disagreements during the process of the development of New Testament canon. </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New Testament was inspired by God, (1) is unexpected.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the New Testament was not inspired by God.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#333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DISORDERLY DEVELOPMENT OF NT CANON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908591" cy="2769959"/>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development of New Testament canon was a protracted, haphazard, and disorderly process.</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the New Testament was constructed by men without divine inspiration.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the New Testament was not inspired by God.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#334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DISORDERLY DEVELOPMENT OF NT CANON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NT be the proposition ‘the development of New Testament canon was haphazard and disorderly’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P(NT|~C) &gt;&gt; P(NT|C)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P(~C|NT) &gt;&gt; P(C|NT)</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#335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PSEUDEPIGRAPHICAL BOOKS IN THE OLD TESTAMENT</a:t>
            </a:r>
          </a:p>
        </p:txBody>
      </p:sp>
      <p:sp>
        <p:nvSpPr>
          <p:cNvPr id="63" name="Google Shape;63;p14"/>
          <p:cNvSpPr txBox="1"/>
          <p:nvPr/>
        </p:nvSpPr>
        <p:spPr>
          <a:xfrm>
            <a:off x="599305" y="1714173"/>
            <a:ext cx="7701859" cy="2416016"/>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Old Testament contains pseudepigraphical books (e.g. Daniel, Isaiah, Psalms).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Old Testament was inspired by God, it would not contain pseudepigraphical books.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the Old Testament was not inspired by God.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#336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PSEUDEPIGRAPHICAL BOOKS IN THE OT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682369"/>
            <a:ext cx="7701859"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Old Testament contains pseudepigraphical books.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the Old Testament was inspired by God, it would not contain pseudepigraphical books.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(S5), if the Old Testament was inspired by God, it would not contain pseudepigraphical books.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the Old Testament was not inspired by God.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#337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PSEUDEPIGRAPHICAL BOOKS IN THE OT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916542" cy="2769959"/>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Many of the books in the Old Testament are pseudepigraphical and written by multiple authors.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Old Testament was inspired by God, (1) is unexpected.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the Old Testament was not inspired by God.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#338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PSEUDEPIGRAPHICAL BOOKS IN THE OT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908591" cy="3123902"/>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Many of the books in the Old Testament are pseudepigraphical and written by multiple authors long after the events they describe. </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the Old Testament was written by men without divine inspiration.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the Old Testament was not inspired by God.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#339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PSEUDEPIGRAPHICAL BOOKS IN THE OT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OT be the proposition ‘many of the books in the Old Testament are pseudepigraphical’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P(OT|~C) &gt;&gt; P(OT|C)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P(~C|OT) &gt;&gt; P(C|OT)</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#340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3600" dirty="0" smtClean="0">
                <a:solidFill>
                  <a:srgbClr val="39AEA9"/>
                </a:solidFill>
                <a:latin typeface="Montserrat Black"/>
                <a:ea typeface="Montserrat Black"/>
                <a:cs typeface="Montserrat Black"/>
                <a:sym typeface="Montserrat Black"/>
              </a:rPr>
              <a:t>PSEUDEPIGRAPHICAL LETTERS IN THE NEW TESTAMENT</a:t>
            </a:r>
          </a:p>
        </p:txBody>
      </p:sp>
      <p:sp>
        <p:nvSpPr>
          <p:cNvPr id="63" name="Google Shape;63;p14"/>
          <p:cNvSpPr txBox="1"/>
          <p:nvPr/>
        </p:nvSpPr>
        <p:spPr>
          <a:xfrm>
            <a:off x="599305" y="1714173"/>
            <a:ext cx="7701859" cy="2769959"/>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New Testament contains pseudepigraphical letters.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New Testament was inspired by God, it would not contain pseudepigraphical letters.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the New Testament was not inspired by God.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#341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PSEUDEPIGRAPHICAL LETTERS IN THE NT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123902"/>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New Testament contains pseudepigraphical letters.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the New Testament was inspired by God, it would not contain pseudepigraphical letters.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the New Testament was not inspired by God.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#342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PSEUDEPIGRAPHICAL LETTERS IN NT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916542" cy="2769959"/>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Many of the letters in the New Testament are pseudepigraphical.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New Testament was inspired by God, (1) is unexpected.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the New Testament was not inspired by God.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#343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PSEUDEPIGRAPHICAL LETTERS IN NT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908591" cy="3123902"/>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Many of the letters in the New Testament are pseudepigraphical.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the New Testament was written and compiled by men without divine inspiration.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the New Testament was not inspired by God.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#344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PSEUDEPIGRAPHICAL LETTERS IN NT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NT be the proposition ‘many of the letters in the New Testament are pseudepigraphical’</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P(NT|~C) &gt;&gt; P(NT|C)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P(~C|NT) &gt;&gt; P(C|NT)</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#345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KNOWN INSERTIONS IN THE NEW TESTAMENT ARGUMENT</a:t>
            </a: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New Testament contains passages known to be have been inserted by later scribes.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New Testament was inspired by God, it would not contain later textual insertions.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New Testament was inspired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#346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KNOWN INSERTIONS IN THE NEW TESTAMENT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New Testament contains passages known to be have been inserted by later scribes.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the New Testament was inspired by God, it would not contain later insertions.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New Testament was inspired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#347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0" y="477075"/>
            <a:ext cx="91440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KNOWN INSERTIONS IN THE NEW TESTAMENT (INDUCTIVE)</a:t>
            </a:r>
          </a:p>
        </p:txBody>
      </p:sp>
      <p:sp>
        <p:nvSpPr>
          <p:cNvPr id="63" name="Google Shape;63;p14"/>
          <p:cNvSpPr txBox="1"/>
          <p:nvPr/>
        </p:nvSpPr>
        <p:spPr>
          <a:xfrm>
            <a:off x="599305" y="1714173"/>
            <a:ext cx="7701859" cy="2769959"/>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several examples of later scribal insertions and additions to passages in the New Testament.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New Testament was inspired by God, the presence of later scribal insertions is unexpected.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the New Testament was not inspired by God.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#348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0" y="477075"/>
            <a:ext cx="91440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KNOWN INSERTIONS IN THE NEW TESTAMENT (ABDUCTIVE)</a:t>
            </a:r>
          </a:p>
        </p:txBody>
      </p:sp>
      <p:sp>
        <p:nvSpPr>
          <p:cNvPr id="63" name="Google Shape;63;p14"/>
          <p:cNvSpPr txBox="1"/>
          <p:nvPr/>
        </p:nvSpPr>
        <p:spPr>
          <a:xfrm>
            <a:off x="599305" y="1579006"/>
            <a:ext cx="7701859" cy="3631733"/>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New Testament contains passages known to be have been inserted by later scribes.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the NT was compiled and transmitted by men without divine inspiration.</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New Testament was inspired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the New Testament was not inspired by God.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#349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KNOWN INSERTIONS IN THE NEW TESTAMENT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I be the proposition ‘the New Testament contains late textual insertions’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P(I|~C) &gt;&gt; P(I|C)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P(~C|I) &gt;&gt; P(C|I)</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#350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ARGUMENT FROM THE SYNOPTIC PROBLEM</a:t>
            </a: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authors of the Gospels of Matthew and Luke copied from the Gospel of Mark.</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authors of Matthew and Luke were inspired by God, they would not have copied from Mark. </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authors of Matthew and Luke were inspired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#351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ARGUMENT FROM THE SYNOPTIC PROBLEM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8051714"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authors of the Gospels of Matthew and Luke copied from the Gospel of Mark.</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Matthew and Luke were inspired, they would not contain copied </a:t>
            </a:r>
            <a:r>
              <a:rPr lang="en-AU" sz="2000" b="1" dirty="0" err="1" smtClean="0">
                <a:solidFill>
                  <a:schemeClr val="dk1"/>
                </a:solidFill>
                <a:latin typeface="Open Sans"/>
                <a:ea typeface="Open Sans"/>
                <a:cs typeface="Open Sans"/>
                <a:sym typeface="Open Sans"/>
              </a:rPr>
              <a:t>Markan</a:t>
            </a:r>
            <a:r>
              <a:rPr lang="en-AU" sz="2000" b="1" dirty="0" smtClean="0">
                <a:solidFill>
                  <a:schemeClr val="dk1"/>
                </a:solidFill>
                <a:latin typeface="Open Sans"/>
                <a:ea typeface="Open Sans"/>
                <a:cs typeface="Open Sans"/>
                <a:sym typeface="Open Sans"/>
              </a:rPr>
              <a:t> passages. </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authors of Matthew and Luke were inspired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#352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SYNOPTIC PROBLEM ARGUMENT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563104"/>
            <a:ext cx="7916542" cy="3631733"/>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Many passages in the Gospels of Matthew and Luke are copied from the Gospel of Mark.</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That many passages in Matthew and Luke are copied from Mark is unexpected they were divinely inspired.</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authors of Matthew and Luke were inspired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the New Testament was not inspired by God.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#353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SYNOPTIC PROBLEM ARGUMENT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563104"/>
            <a:ext cx="7908591" cy="3631733"/>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Many passages in the Gospels of Matthew and Luke are copied from the Gospel of Mark.</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Matthew and Luke were written by men without divine inspiration.</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authors of Matthew and Luke were inspired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the New Testament was not inspired by God.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#354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SYNOPTIC PROBLEM ARGUMENT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SP be the proposition ‘many passages in Matthew and Luke are copied from Mark’</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P(SP|~C) &gt;&gt; P(SP|C)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P(~C|SP) &gt;&gt; P(C|SP)</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#355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TRANSLATION DIFFICULTIES WITH THE BIBLE ARGUMENT</a:t>
            </a:r>
          </a:p>
        </p:txBody>
      </p:sp>
      <p:sp>
        <p:nvSpPr>
          <p:cNvPr id="63" name="Google Shape;63;p14"/>
          <p:cNvSpPr txBox="1"/>
          <p:nvPr/>
        </p:nvSpPr>
        <p:spPr>
          <a:xfrm>
            <a:off x="599305" y="1714173"/>
            <a:ext cx="7701859" cy="2569904"/>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many competing translations of the Bible.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biblical texts were divinely inspired, there would not be many competing translations of the Bible.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Bible was divinely inspired.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#356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TRANSLATION DIFFICULTIES WITH THE BIBLE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8051714" cy="2923847"/>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many competing translations of the Bible.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the biblical texts were divinely inspired, there would not be many competing translations of the Bible.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Bible was divinely inspired.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#357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TRANSLATION DIFFICULTIES WITH THE BIBLE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916542"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numerous scholarly disputes concerning the methodology and specific details of biblical translation.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extent of scholarly dispute concerning biblical interpretation is unexpected if the Bible is inspired.</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Bible was divinely inspired.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#358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TRANSLATION DIFFICULTIES WITH THE BIBLE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6" y="1714173"/>
            <a:ext cx="7670052"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numerous scholarly disputes concerning the methodology and specific details of biblical translation.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the biblical texts were written by men without divine inspiration.</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Bible is divinely inspired.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#359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TRANSLATION DIFFICULTIES WITH THE BIBLE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B be the proposition ‘there are numerous scholarly disputes concerning biblical translation’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P(B|~C) &gt;&gt; P(B|C)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P(~C|B) &gt;&gt; P(C|B)</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#360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HISTORICAL ERRORS IN THE GOSPELS ARGUMENT </a:t>
            </a:r>
          </a:p>
        </p:txBody>
      </p:sp>
      <p:sp>
        <p:nvSpPr>
          <p:cNvPr id="63" name="Google Shape;63;p14"/>
          <p:cNvSpPr txBox="1"/>
          <p:nvPr/>
        </p:nvSpPr>
        <p:spPr>
          <a:xfrm>
            <a:off x="599305" y="1714173"/>
            <a:ext cx="7701859" cy="2923847"/>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gospels contain historical errors (infancy narratives, Roman census).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gospels were divinely inspired, they would not contain any historical errors.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Bible was divinely inspired.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#361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HISTORICAL ERRORS IN THE GOSPELS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8051714" cy="3431678"/>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gospels contain historical errors.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the gospels were divinely inspired, they would not contain any historical errors.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(S5), if the gospels were divinely inspired, they would not contain any historical errors.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Bible was divinely inspired.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#362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HISTORICAL ERRORS IN THE GOSPELS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980152"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numerous historical errors and inconsistencies in the gospels.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existence of any historical errors or inconsistencies in the gospels is unexpected if they were inspired by God.</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Bible was inspired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#363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HISTORICAL ERRORS IN THE GOSPELS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6" y="1714173"/>
            <a:ext cx="7670052"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numerous historical errors and inconsistencies in the gospels.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the gospels were written by men without divine inspiration.</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Bible is divinely inspired.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#364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HISTORICAL ERRORS IN THE GOSPELS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H be the proposition ‘there are numerous historical errors and inconsistencies in the gospels’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P(H|~C) &gt;&gt; P(H|C)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P(~C|H) &gt;&gt; P(C|H)</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#365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THE UNREASONABLE LENGTH OF THE BIBLE ARGUMENT</a:t>
            </a:r>
          </a:p>
        </p:txBody>
      </p:sp>
      <p:sp>
        <p:nvSpPr>
          <p:cNvPr id="63" name="Google Shape;63;p14"/>
          <p:cNvSpPr txBox="1"/>
          <p:nvPr/>
        </p:nvSpPr>
        <p:spPr>
          <a:xfrm>
            <a:off x="599305" y="1714173"/>
            <a:ext cx="7701859" cy="2923847"/>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Bible is unreasonably long relative to the number of theological and moral teachings that it contains.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Bible was inspired by God, it would not be so unreasonably long.</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Bible was divinely inspired.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#366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UNREASONABLE LENGTH OF THE BIBLE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8051714" cy="2923847"/>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Bible is unreasonably long relative to the number of theological and moral teachings that it contains.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the Bible was inspired by God, it would not be so unreasonably long.</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Bible was divinely inspired.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#367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UNREASONABLE LENGTH OF THE BIBLE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980152"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Many of the books in the Bible are unreasonably long and contain theologically irrelevant details.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Bible was inspired by God, it would be expected to be more concise and accessible to a larger audience.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Bible was divinely inspired.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#368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UNREASONABLE LENGTH OF THE BIBLE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6" y="1714173"/>
            <a:ext cx="7670052"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Many of the books in the Bible are unreasonably long and contain theologically irrelevant details.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the books of the Bible were written by men without divine inspiration.</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Bible is divinely inspired.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#369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UNREASONABLE LENGTH OF THE BIBLE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L be the proposition ‘the Bible is unreasonably long and contains theologically irrelevant details’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P(L|~C) &gt;&gt; P(L|C)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P(~C|L) &gt;&gt; P(C|L)</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#370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ARGUMENT FROM DIVINE GENOCIDES</a:t>
            </a:r>
          </a:p>
        </p:txBody>
      </p:sp>
      <p:sp>
        <p:nvSpPr>
          <p:cNvPr id="63" name="Google Shape;63;p14"/>
          <p:cNvSpPr txBox="1"/>
          <p:nvPr/>
        </p:nvSpPr>
        <p:spPr>
          <a:xfrm>
            <a:off x="599305" y="1714173"/>
            <a:ext cx="7844980" cy="2923847"/>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Bible contains reports of God commanding genocides.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Bible was God’s revealed word, it would not contain reports of God commanding genocides.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Bible is God’s revealed word.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#371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ARGUMENT FROM DIVINE GENOCIDES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8147130" cy="3431678"/>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Bible contains reports of God commanding genocides.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the Bible was God’s revealed word, it would not have God commanding genocide.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(S5), if the Bible was God’s revealed word, it would not contain reports of God commanding genocides.</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Bible is God’s revealed word.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#372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ARGUMENT FROM DIVINE GENOCIDES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980152"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are multiple passages in the Bible where God commands genocide.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Bible was God’s revealed word, it is unexpected that it would contain divine commands of genocide.</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Bible is God’s revealed word.</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#373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ARGUMENT FROM DIVINE GENOCIDES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892687"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are multiple passages in the Bible where God commands genocide.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the Bible was written by men, and not revealed by an omnibenevolent God.</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Bible is God’s revealed word.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#374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ARGUMENT FROM DIVINE GENOCIDES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G be the proposition ‘the Bible contains reports of God commanding genocides’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P(G|~C) &gt;&gt; P(G|C)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P(~C|G) &gt;&gt; P(C|G)</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#375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ARGUMENT FROM BIBLICAL ENDORSEMENT OF SLAVERY</a:t>
            </a:r>
          </a:p>
        </p:txBody>
      </p:sp>
      <p:sp>
        <p:nvSpPr>
          <p:cNvPr id="63" name="Google Shape;63;p14"/>
          <p:cNvSpPr txBox="1"/>
          <p:nvPr/>
        </p:nvSpPr>
        <p:spPr>
          <a:xfrm>
            <a:off x="599305" y="1714173"/>
            <a:ext cx="7701859" cy="2569904"/>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Bible endorses the practise of slavery.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Bible was inspired by an omnibenevolent God, it would not endorse the practise of slavery.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Bible was inspired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#376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BIBLICAL ENDORSEMENT OF SLAVERY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8051714" cy="3431678"/>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Bible endorses the practise of slavery.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the Bible was inspired by God, it would not endorse the practise of slavery.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(S5), if the Bible was inspired by an omnibenevolent God, it would not endorse the practise of slavery.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Bible was inspired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#377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BIBLICAL ENDORSEMENT OF SLAVERY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980152"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Multiple passages in the Bible either endorse slavery directly, or discuss it without condemnation.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Bible was God’s inspired word to humanity, such endorsement of slavery would be unexpected.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the Bible is God’s inspired word.</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#378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BIBLICAL ENDORSEMENT OF SLAVERY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6" y="1714173"/>
            <a:ext cx="7670052" cy="3123902"/>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Multiple passages in the Bible either endorse slavery directly, or discuss it without condemnation.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why passages in the Bible endorse slavery is that the Bible was written without divine input, by men in societies that accepted slavery.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the Bible was written by men without divine inspiration.</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#379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BIBLICAL ENDORSEMENT OF SLAVERY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S be the proposition ‘multiple passages in the Bible either endorse slavery or fail to condemn it’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P(S|~C) &gt;&gt; P(S|C)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P(~C|S) &gt;&gt; P(C|S)</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#380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ARGUMENT FROM BIBLICAL ENDORSEMENT OF SEXISM</a:t>
            </a:r>
          </a:p>
        </p:txBody>
      </p:sp>
      <p:sp>
        <p:nvSpPr>
          <p:cNvPr id="63" name="Google Shape;63;p14"/>
          <p:cNvSpPr txBox="1"/>
          <p:nvPr/>
        </p:nvSpPr>
        <p:spPr>
          <a:xfrm>
            <a:off x="599305" y="1714173"/>
            <a:ext cx="7701859" cy="2569904"/>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Bible endorses sexist practises and beliefs.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Bible was inspired by an omnibenevolent God, it would not endorse sexist practises and beliefs.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Bible was inspired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#381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BIBLICAL ENDORSEMENT OF SEXISM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22124"/>
            <a:ext cx="8051714" cy="3431678"/>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Bible endorses sexist practises and beliefs.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the Bible was inspired by God, it would not endorse sexist practises and beliefs.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(S5), if the Bible was inspired by an omnibenevolent God, it would not endorse sexist practises and beliefs.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Bible was inspired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#382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BIBLICAL ENDORSEMENT OF SEXISM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980152"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Multiple passages in the Bible endorse sexist attitudes and practises.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Bible was God’s inspired word to humanity, such endorsement of sexism would be unexpected.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the Bible is God’s inspired word.</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#383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BIBLICAL ENDORSEMENT OF SEXISM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6" y="1714173"/>
            <a:ext cx="7670052" cy="3123902"/>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Multiple passages in the Bible endorse sexist attitudes and practises.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why passages in the Bible endorse sexism is that the Bible was written without divine input, by men in patriarchal societies.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the Bible was written by men without divine inspiration.</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#384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BIBLICAL ENDORSEMENT OF SEXISM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S be the proposition ‘multiple passages in the Bible endorse sexist attitudes and practises’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P(S|~C) &gt;&gt; P(S|C)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P(~C|S) &gt;&gt; P(C|S)</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#385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BIBLICAL ENDORSEMENT OF HOMOPHOBIA ARGUMENT</a:t>
            </a:r>
          </a:p>
        </p:txBody>
      </p:sp>
      <p:sp>
        <p:nvSpPr>
          <p:cNvPr id="63" name="Google Shape;63;p14"/>
          <p:cNvSpPr txBox="1"/>
          <p:nvPr/>
        </p:nvSpPr>
        <p:spPr>
          <a:xfrm>
            <a:off x="599305" y="1714173"/>
            <a:ext cx="7701859" cy="2569904"/>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Bible endorses homophobic practises and beliefs.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Bible was inspired by an omnibenevolent God, it would not endorse homophobic practises and beliefs.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Bible was inspired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#386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BIBLICAL ENDORSEMENT OF HOMOPHOBIA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8147130" cy="3431678"/>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Bible endorses homophobic practises and beliefs.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the Bible was inspired by God, it would not endorse homophobic practises.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(S5), if the Bible was inspired by an omnibenevolent God, it would not endorse homophobic practises.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Bible was inspired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#387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BIBLICAL ENDORSEMENT OF HOMOPHOBIA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980152"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Multiple passages in the Bible endorse homophobic attitudes and practises.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Bible was God’s inspired word to humanity, such endorsement of homophobia would be unexpected.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the Bible is God’s inspired word.</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#388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BIBLICAL ENDORSEMENT OF HOMOPHOBIA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6" y="1714173"/>
            <a:ext cx="7670052" cy="3123902"/>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Multiple passages in the Bible endorse homophobic attitudes and practises.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why passages in the Bible endorse homophobia is that the Bible was written without divine input, by men in homophobic societies.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the Bible was written by men without divine inspiration.</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#389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BIBLICAL ENDORSEMENT OF HOMOPHOBIA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H be the proposition ‘multiple passages in the Bible endorse homophobic attitudes and practises’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P(H|~C) &gt;&gt; P(H|C)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P(~C|H) &gt;&gt; P(C|H)</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#390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THE MISSING MORAL TEACHINGS ARGUMENT</a:t>
            </a: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Bible does not contain clear and explicit teachings about human rights and similar ethical concepts.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Bible was inspired by an omnibenevolent God, it would contain clear and explicit teachings about human rights and similar ethical concepts.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Bible was inspired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#391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MISSING MORAL TEACHINGS ARGUMENT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8051714"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Bible does not contain clear and explicit teachings about human rights and similar ethical concepts.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the Bible was inspired by an omnibenevolent God, it would contain clear and explicit teachings about human rights and similar concepts.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Bible was inspired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#392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MISSING MORAL TEACHINGS ARGUMENT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571055"/>
            <a:ext cx="7980152" cy="3631733"/>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many passages in the Bible discussing ethics, but none of them provide a clear and explicit articulation of the concept of human rights.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Bible was God’s inspired word to humanity, such an absence of teachings about human rights is unexpected.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the Bible is God’s inspired word.</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#393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MISSING MORAL TEACHINGS ARGUMENT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6" y="1571055"/>
            <a:ext cx="7670052" cy="3631733"/>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Bible does not contain clear and explicit teachings about human rights and similar ethical concepts.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the Bible was written without divine inspiration, by men from pre-modern cultures who lacked a concept of human rights.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the Bible is God’s inspired word.</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the Bible was written by men without divine inspiration.</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#394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MISSING MORAL TEACHINGS ARGUMENT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H be the absence of clear teachings about human rights in the Bible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P(H|~C) &gt;&gt; P(H|C)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P(~C|H) &gt;&gt; P(C|H)</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#395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THE ARGUMENT FROM MARCIONISM</a:t>
            </a:r>
          </a:p>
        </p:txBody>
      </p:sp>
      <p:sp>
        <p:nvSpPr>
          <p:cNvPr id="63" name="Google Shape;63;p14"/>
          <p:cNvSpPr txBox="1"/>
          <p:nvPr/>
        </p:nvSpPr>
        <p:spPr>
          <a:xfrm>
            <a:off x="599305" y="1714173"/>
            <a:ext cx="7765467" cy="2923847"/>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Old and New Testaments provide conflicting accounts of the nature and character of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Bible was inspired by God, it would not contain conflicting accounts of the nature and character of God.</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Bible was inspired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#396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ARGUMENT FROM MARCIONISM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948347"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Old and New Testaments provide conflicting accounts of the nature and character of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the Bible was inspired by God, it would not contain conflicting accounts of the nature and character of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Bible was inspired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#397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ARGUMENT FROM MARCIONISM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555153"/>
            <a:ext cx="7980152" cy="3631733"/>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many Old Testament passages which present God’s character in a manner which contradicts with the way God’s character is presented in the New Testament.</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Bible was God’s revealed word to humanity, such a conflict between the testaments would be unexpected.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the Bible is God’s inspired word.</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#398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ARGUMENT FROM MARCIONISM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6" y="1555153"/>
            <a:ext cx="7670052" cy="3631733"/>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Old and New Testaments provide conflicting accounts of the nature and character of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different books in the Bible were written without divine inspiration, by men with differing theological viewpoints and beliefs.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the Bible is God’s inspired word.</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#399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ARGUMENT FROM MARCIONISM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M be the proposition ‘the Old and New Testaments provide conflicting accounts of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P(M|~C) &gt;&gt; P(M|C)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P(~C|M) &gt;&gt; P(C|M)</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#400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BIBLICAL ABSURDITIES AND SUPERSTITIONS ARGUMENT</a:t>
            </a: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Bible contains absurd and superstitious ‘tall tales’ (e.g. talking donkey, pig exorcism, divine bear attack, wicked fig tree, man-eating fish).</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Bible was inspired by God, it would not contain absurd and superstitious ‘tall tales’.</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Bible was inspired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#401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BIBLICAL ABSURDITIES AND SUPERSTITIONS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8043764" cy="3431678"/>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Bible contains absurd and superstitious ‘tall tales’.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the Bible was inspired by God, it would not contain absurd superstitious ‘tall tales’.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From (S5), if the Bible was inspired by God, it would not contain absurd and superstitious ‘tall tales’.</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Bible was inspired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#402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BIBLICAL ABSURDITIES AND SUPERSTITIONS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980152"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numerous stories in the Bible which are absurd and superstitious ‘tall tales’.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Bible was the revealed word of God, it is unexpected that it would contain such absurd ‘tall tales’.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the Bible is the revealed word of God.</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#403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BIBLICAL ABSURDITIES AND SUPERSTITIONS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6" y="1714173"/>
            <a:ext cx="7670052"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Bible contains absurd and superstitious ‘tall tales’.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for the presence of such ‘tall tales’ in the Bible is that the Bible was written without divine guidance, by ignorant and superstitious men.</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Bible was inspired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#404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BIBLICAL ABSURDITIES AND SUPERSTITIONS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723792"/>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A be the set of absurdities and tall tales in the Bible.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P(A|~C) &gt;&gt; P(A|C)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P(~C|A) &gt;&gt; P(C|A)</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#405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ARGUMENT FROM BIBLICAL INCOMPREHENSIBILITY</a:t>
            </a: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Much of the theological teaching and prophecy in the Bible is almost impossible to understand, such that even learned scholars cannot agree on what it means.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Bible was inspired by God, it would not contain so much incomprehensible teaching and prophecy.</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Bible was inspired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#406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INCOMPREHENSIBILITY OF THE BIBLE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8051714"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Much of the theological teaching and prophecy in the Bible is almost impossible to understand.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the Bible was inspired by God, it would not contain so much incomprehensible teaching and prophecy.</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Bible was inspired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#407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INCOMPREHENSIBILITY OF THE BIBLE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980152"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Many chapters (and indeed whole books) of the Bible are almost impossible to understand.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Bible was God’s inspired word to humanity, the presence of incomprehensible passages is unexpected.</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Bible was inspired by God.</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#408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INCOMPREHENSIBILITY OF THE BIBLE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852932"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Much of the theological teaching and prophecy in the Bible is almost impossible to understand.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the Bible was written without divine aid, by men who struggled to communicate their often confused and conflicting ideas.</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the Bible was inspired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think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#409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INCOMPREHENSIBILITY OF THE BIBLE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I be the large number of incomprehensible passages in the Bible.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P(I|~C) &gt;&gt; P(I|C)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P(~C|I) &gt;&gt; P(C|I)</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Biblical: #410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ctrTitle"/>
          </p:nvPr>
        </p:nvSpPr>
        <p:spPr>
          <a:xfrm>
            <a:off x="246488" y="403875"/>
            <a:ext cx="8641469" cy="4362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AU" sz="6000" dirty="0" smtClean="0">
                <a:solidFill>
                  <a:srgbClr val="39AEA9"/>
                </a:solidFill>
                <a:latin typeface="Montserrat Black"/>
                <a:ea typeface="Montserrat Black"/>
                <a:cs typeface="Montserrat Black"/>
                <a:sym typeface="Montserrat Black"/>
              </a:rPr>
              <a:t>HISTORICAL ARGUMENTS</a:t>
            </a:r>
            <a:endParaRPr sz="60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SYNCRETISTIC ORIGIN OF BELIEF IN YAHWEH</a:t>
            </a:r>
          </a:p>
        </p:txBody>
      </p:sp>
      <p:sp>
        <p:nvSpPr>
          <p:cNvPr id="63" name="Google Shape;63;p14"/>
          <p:cNvSpPr txBox="1"/>
          <p:nvPr/>
        </p:nvSpPr>
        <p:spPr>
          <a:xfrm>
            <a:off x="599305" y="1714173"/>
            <a:ext cx="7701859" cy="2769959"/>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Jewish belief in Yahweh emerged over centuries of religious syncretism and slow doctrinal change.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Yahweh revealed himself miraculously to the Jewish people, belief in him would not have emerged over centuries of religious syncretism.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Yahweh did not reveal himself to the Jews.</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Historical: #411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SYNCRETIC ORIGIN OF BELIEF IN YAHWEH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821126" cy="3123902"/>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Jewish belief in Yahweh emerged over centuries of religious syncretism and slow doctrinal change.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Yahweh revealed himself to the Jewish people, belief in him would not have emerged over centuries of religious syncretism.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Yahweh did not reveal himself to the Jewish people.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#412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SYNCRETIC ORIGIN OF BELIEF IN YAHWEH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916542" cy="2769959"/>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Many Canaanite religious beliefs were adopted and altered during the development of belief in Yahweh.</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Yahweh revealed himself decisively to the Jewish people, doctrinal syncretism is unexpected.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Yahweh did not reveal himself to the Jewish people.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#413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SYNCRETIC ORIGIN OF BELIEF IN YAHWEH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908591" cy="2769959"/>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Jewish belief in Yahweh emerged over centuries of religious syncretism and slow doctrinal change.</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Jewish beliefs about Yahweh were developed by men without God’s guidance.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worship of Yahweh were developed by men without God’s guidance.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#414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2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SYNCRETIC ORIGIN OF BELIEF IN YAHWEH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S be the proposition ‘Jewish belief in Yahweh emerged over centuries of religious syncretism’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P(S|~C) &gt;&gt; P(S|C)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P(~C|S) &gt;&gt; P(C|S)</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#415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QUESTIONABLE MORAL CHARACTER OF JESUS</a:t>
            </a:r>
          </a:p>
        </p:txBody>
      </p:sp>
      <p:sp>
        <p:nvSpPr>
          <p:cNvPr id="63" name="Google Shape;63;p14"/>
          <p:cNvSpPr txBox="1"/>
          <p:nvPr/>
        </p:nvSpPr>
        <p:spPr>
          <a:xfrm>
            <a:off x="599305" y="1714173"/>
            <a:ext cx="7701859" cy="2062073"/>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Jesus performed actions that are morally questionable.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Jesus was God incarnate, none of his actions would be morally questionable.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Jesus was not God incarnate.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#416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QUESTIONABLE MORALITY OF JESUS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821126" cy="292384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Jesus performed actions that are morally questionable.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Jesus was God incarnate, that none of his actions would be morally questionable.</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(S5), if Jesus was God incarnate, that none of his actions would be morally questionable.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Jesus was not God incarnate.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#417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3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QUESTIONABLE MORALITY OF JESUS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916542" cy="2769959"/>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On several occasions, Jesus performed actions that are morally questionable.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unexpected that Jesus would perform morally questionable actions if he was God incarnate.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Jesus was not God incarnate.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#418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3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TE QUESTIONABLE MORALITY OF JESUS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908591" cy="292384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Jesus performed actions that are morally questionable.</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why Jesus performed morally questionable actions is that he was merely a man.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Jesus was more than a man.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#419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3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QUESTIONABLE MORALITY OF JESUS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M be the proposition ‘Jesus performed morally questionable actions’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P(M|~C) &gt;&gt; P(M|C)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P(~C|M) &gt;&gt; P(C|M)</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#420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3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DOCTRINAL CONFUSION IN THE EARLY CHURCH</a:t>
            </a:r>
          </a:p>
        </p:txBody>
      </p:sp>
      <p:sp>
        <p:nvSpPr>
          <p:cNvPr id="63" name="Google Shape;63;p14"/>
          <p:cNvSpPr txBox="1"/>
          <p:nvPr/>
        </p:nvSpPr>
        <p:spPr>
          <a:xfrm>
            <a:off x="599305" y="1714173"/>
            <a:ext cx="7701859" cy="3123902"/>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In the early church, there was extensive and prolonged confusion concerning core Christian doctrines.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Christian teachings were revealed by God, there would not be extensive and prolonged doctrinal confusion in the early church.</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the teachings of Christianity were not revealed by God.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#421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3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EARLY DOCTRINAL CONFUSION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123902"/>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In the early church, there was extensive and prolonged confusion concerning core Christian doctrines.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Christian teachings were revealed by God, there would not be extensive and prolonged doctrinal confusion in the early church.</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the teachings of Christianity were not revealed by God.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#422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3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EARLY DOCTRINAL CONFUSION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916542" cy="3123902"/>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In the early church there were many prolonged debates and disagreements about core Christian doctrines.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Prolonged debates and disagreements about core Christian doctrines are unexpected if Christian teachings were revealed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 teachings were not revealed by God.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#423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3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EARLY DOCTRINAL CONFUSION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908591" cy="3123902"/>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In the early church there were many prolonged debates and disagreements about core Christian doctrines.</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the doctrines of Christianity were devised by men without divine inspiration or revelation.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Christian doctrines were not revealed by God.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#424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3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EARLY DOCTRINAL CONFUSION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DC be the proposition ‘there were many prolonged debates about core Christian doctrines’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P(DC|~C) &gt;&gt; P(DC|C)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P(~C|DC) &gt;&gt; P(C|DC)</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#425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3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THE PROLIFERATION OF CHRISTIAN DENOMINATIONS</a:t>
            </a:r>
          </a:p>
        </p:txBody>
      </p:sp>
      <p:sp>
        <p:nvSpPr>
          <p:cNvPr id="63" name="Google Shape;63;p14"/>
          <p:cNvSpPr txBox="1"/>
          <p:nvPr/>
        </p:nvSpPr>
        <p:spPr>
          <a:xfrm>
            <a:off x="599305" y="1714173"/>
            <a:ext cx="7701859" cy="2416016"/>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thousands of Christian denominations, many of them teaching contradictory doctrines.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Christianity was God’s true religion, there would not be thousands of Christian denominations.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#426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4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PROLIFERATION OF DENOMINATIONS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8051714"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thousands of Christian denominations, many of them teaching contradictory doctrines.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Christianity was true, there would not be thousands of Christian denominations.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(S5), if Christianity was true, there would not be thousands of Christian denominations.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#427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4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PROLIFERATION OF DENOMINATIONS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980152" cy="2769959"/>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thousands of Christian denominations, many of them teaching contradictory doctrines.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Christianity was God’s true religion, the existence of competing denominations is unexpected and puzzling.</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#428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4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3800" dirty="0" smtClean="0">
                <a:solidFill>
                  <a:srgbClr val="39AEA9"/>
                </a:solidFill>
                <a:latin typeface="Montserrat Black"/>
                <a:ea typeface="Montserrat Black"/>
                <a:cs typeface="Montserrat Black"/>
                <a:sym typeface="Montserrat Black"/>
              </a:rPr>
              <a:t>THE PROLIFERATION OF DENOMINATIONS (ABDUCTIVE)</a:t>
            </a:r>
            <a:endParaRPr lang="en-AU" sz="38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6" y="1714173"/>
            <a:ext cx="7670052" cy="3123902"/>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thousands of Christian denominations, many of them teaching contradictory doctrines.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the existence of thousands of competing Christian denominations is that Christianity is a religion developed by men without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Christianity is a religion developed by men without God.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#429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4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PROLIFERATION OF DENOMINATIONS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D be the large number of competing Christian denominations.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P(D|~C) &gt;&gt; P(D|C)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P(~C|D) &gt;&gt; P(C|D)</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#430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4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ANALOGUES OF JESUS IN NEAR EASTERN MYTHOLOGY</a:t>
            </a:r>
          </a:p>
        </p:txBody>
      </p:sp>
      <p:sp>
        <p:nvSpPr>
          <p:cNvPr id="63" name="Google Shape;63;p14"/>
          <p:cNvSpPr txBox="1"/>
          <p:nvPr/>
        </p:nvSpPr>
        <p:spPr>
          <a:xfrm>
            <a:off x="599305" y="1714173"/>
            <a:ext cx="7701859" cy="2416016"/>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many analogues of Jesus in Near Eastern mythology.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Christianity was God’s true religion, there would not be many analogues of Jesus in Near Eastern mythology.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Historical: #431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4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ANALOGUES OF JESUS IN MYTHOLOGY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8051714"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many analogues of Jesus in mythology.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Christianity was God’s true religion, there would not be many analogues of Jesus in mythology.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(S5), if Christianity was God’s true religion, there would not be many analogues of Jesus in mythology.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#432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4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ANALOGUES OF JESUS IN MYTHOLOGY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980152" cy="2769959"/>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Many mythological figures from Near Eastern religions show important similarities to Jesus.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Christianity was God’s true religion, the existence of mythological figures is surprising.</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#433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4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ANALOGUES OF JESUS IN MYTHOLOGY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6" y="1714173"/>
            <a:ext cx="7670052" cy="3123902"/>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Many mythological figures from Near Eastern religions show important similarities to Jesus.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Christianity is a religion developed by men without God, who borrowed existing theological ideas.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Christianity is a religion developed by men without God.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#434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4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ANALOGUES OF JESUS IN MYTHOLOGY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A be the proposition ‘there are many analogues of Jesus in Near Eastern mythology’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P(A|~C) &gt;&gt; P(A|C)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P(~C|A) &gt;&gt; P(C|A)</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#435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4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CHRISTIAN SUPPORT OF COLONIALISM ARGUMENT</a:t>
            </a:r>
          </a:p>
        </p:txBody>
      </p:sp>
      <p:sp>
        <p:nvSpPr>
          <p:cNvPr id="63" name="Google Shape;63;p14"/>
          <p:cNvSpPr txBox="1"/>
          <p:nvPr/>
        </p:nvSpPr>
        <p:spPr>
          <a:xfrm>
            <a:off x="599305" y="1714173"/>
            <a:ext cx="7701859" cy="2416016"/>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Many Christian leaders supported the project of colonialism.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Christianity was God’s true religion, Christian leaders would not have supported the project of colonialism.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Historical: #436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5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CHRISTIAN SUPPORT OF COLONIALISM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8051714"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Many Christian leaders supported the project of colonialism.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Christianity was true, Christian leaders would not have supported colonialism.</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(S5), if Christianity was true, Christian leaders would not have supported colonialism.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#437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5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CHRISTIAN SUPPORT OF COLONIALISM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4" y="1714173"/>
            <a:ext cx="8123278" cy="2769959"/>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 leaders from different denominations and different nations supported the project of colonialism.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Christianity was God’s true religion, Christian leaders would not be expected to support colonialism.</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not God’s true religion.</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#438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5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CHRISTIAN SUPPORT OF COLONIALISM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6" y="1714173"/>
            <a:ext cx="7670052" cy="3123902"/>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 leaders from different denominations and different nations supported the project of colonialism.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Christian support for colonialism is that Christianity is a religion developed by men without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Christianity is a religion developed by men without God.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#439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5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CHRISTIAN SUPPORT OF COLONIALISM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CO be the proposition ‘many Christian leaders supported the project of colonialism’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P(CO|~C) &gt;&gt; P(CO|C)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P(~C|CO) &gt;&gt; P(C|CO)</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#440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5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CHRISTIAN SUPPORT OF THE CRUSADES ARGUMENT</a:t>
            </a:r>
          </a:p>
        </p:txBody>
      </p:sp>
      <p:sp>
        <p:nvSpPr>
          <p:cNvPr id="63" name="Google Shape;63;p14"/>
          <p:cNvSpPr txBox="1"/>
          <p:nvPr/>
        </p:nvSpPr>
        <p:spPr>
          <a:xfrm>
            <a:off x="599305" y="1714173"/>
            <a:ext cx="7701859" cy="2062073"/>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Many Christian leaders supported the crusades.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Christianity was God’s true religion, Christian leaders would not have supported the crusades.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Historical: #441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5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CHRISTIAN SUPPORT OF THE CRUSADES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8051714" cy="2923847"/>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Many Christian leaders supported the crusades.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Christianity was true, Christian leaders would not have supported the crusades.</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(S5), if Christianity was true, Christian leaders would not have supported the crusades.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#442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5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CHRISTIAN SUPPORT OF THE CRUSADES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980152" cy="2769959"/>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 leaders from different denominations and different nations supported the crusades.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Christianity was God’s true religion, Christian leaders would not be expected to support the crusades.</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not God’s true religion.</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#443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5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CHRISTIAN SUPPORT OF THE CRUSADES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6" y="1714173"/>
            <a:ext cx="7670052" cy="3123902"/>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 leaders from different denominations and different nations supported the crusades.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Christian support for the crusades is that Christianity is a religion developed by men without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Christianity is a religion developed by men without God.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#444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5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CHRISTIAN SUPPORT OF THE CRUSADES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DV be the proposition ‘many Christian leaders supported the crusades’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P(DV|~C) &gt;&gt; P(DV|C)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P(~C|DV) &gt;&gt; P(C|DV)</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#445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5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THE ARGUMENT FROM CHRISTIAN ANTISEMITISM</a:t>
            </a:r>
          </a:p>
        </p:txBody>
      </p:sp>
      <p:sp>
        <p:nvSpPr>
          <p:cNvPr id="63" name="Google Shape;63;p14"/>
          <p:cNvSpPr txBox="1"/>
          <p:nvPr/>
        </p:nvSpPr>
        <p:spPr>
          <a:xfrm>
            <a:off x="599305" y="1714173"/>
            <a:ext cx="7701859" cy="2769959"/>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Many Christian leaders and thinkers throughout history have endorsed and promoted antisemitism.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Christianity was God’s true religion, Christian leaders and thinkers throughout history would not have endorsed and promoted antisemitism.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Historical: #446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6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ARGUMENT FROM CHRISTIAN ANTISEMITISM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8051714" cy="2769959"/>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Many Christian leaders and thinkers throughout history have endorsed and promoted antisemitism.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Christianity was God’s true religion, Christian leaders throughout history would not have endorsed antisemitism.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#447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6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ARGUMENT FROM CHRISTIAN ANTISEMITISM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980152" cy="2769959"/>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very many Christian leaders and thinkers throughout history who have promoted antisemitism.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Christianity was God’s true religion, that Christian leaders have promoted antisemitism would be surprising.</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#448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6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ARGUMENT FROM CHRISTIAN ANTISEMITISM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6" y="1714173"/>
            <a:ext cx="7670052" cy="2769959"/>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very many Christian leaders and thinkers throughout history who have promoted antisemitism.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Christianity is a religion developed by men without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Christianity is a religion developed by men without God.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#449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6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ARGUMENT FROM CHRISTIAN ANTISEMITISM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A be the proposition ‘many Christian leaders throughout history have promoted antisemitism’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P(A|~C) &gt;&gt; P(A|C)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P(~C|A) &gt;&gt; P(C|A)</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#450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6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CHRISTIAN JUSTIFICATION OF SLAVERY ARGUMENT </a:t>
            </a:r>
          </a:p>
        </p:txBody>
      </p:sp>
      <p:sp>
        <p:nvSpPr>
          <p:cNvPr id="63" name="Google Shape;63;p14"/>
          <p:cNvSpPr txBox="1"/>
          <p:nvPr/>
        </p:nvSpPr>
        <p:spPr>
          <a:xfrm>
            <a:off x="599305" y="1714173"/>
            <a:ext cx="7701859" cy="2769959"/>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Many prominent Christians have used their beliefs to justify slavery.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Christianity was God’s true religion, it would not be the case that many prominent Christians have used their beliefs to justify slavery.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Historical: #451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6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CHRISTIAN JUSTIFICATION OF SLAVERY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8051714" cy="2769959"/>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Many prominent Christians have used their beliefs to justify slavery.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Christianity was God’s true religion, it would not be the case that many prominent Christians have used their beliefs to justify slavery.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#452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6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CHRISTIAN JUSTIFICATION OF SLAVERY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980152" cy="3123902"/>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significant numbers of Christians who have appealed to the Bible to justify slavery.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Christianity was God’s true religion, it is unexpected that significant numbers of Christians would use the Bible to justify slavery.</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#453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6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CHRISTIAN JUSTIFICATION OF SLAVERY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6" y="1714173"/>
            <a:ext cx="7670052" cy="3123902"/>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significant numbers of Christians who have appealed to the Bible to justify slavery.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for why so many Christians have appealed to the Bible to justify slavery is that Christians are not guided in their beliefs by God.</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#454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6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CHRISTIAN JUSTIFICATION OF SLAVERY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S be the proposition ‘many prominent Christians have used their beliefs to justify slavery’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P(S|~C) &gt;&gt; P(S|C)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P(~C|S) &gt;&gt; P(C|S)</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#455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6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CHRISTIAN ENDORSEMENT OF EXORCISMS ARGUMENT </a:t>
            </a:r>
          </a:p>
        </p:txBody>
      </p:sp>
      <p:sp>
        <p:nvSpPr>
          <p:cNvPr id="63" name="Google Shape;63;p14"/>
          <p:cNvSpPr txBox="1"/>
          <p:nvPr/>
        </p:nvSpPr>
        <p:spPr>
          <a:xfrm>
            <a:off x="599305" y="1714173"/>
            <a:ext cx="7701859" cy="2923847"/>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Most Christian denominations have and continue to endorse the practise of exorcism.</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Exorcism is a barbaric and superstitious practise.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Christianity was God’s true religion, it would not endorse a barbaric and superstitious practise.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not God’s true religion.</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Historical: #456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7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CHRISTIAN ENDORSEMENT OF EXORCISMS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8051714" cy="2923847"/>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Most Christian denominations have and continue to endorse the practise of exorcism.</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Exorcism is a barbaric and superstitious practise.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Possibly necessarily, if Christianity was true, it would not endorse a barbaric and superstitious practise.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Christianity is not true.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#457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7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CHRISTIAN ENDORSEMENT OF EXORCISMS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980152"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Many Christians and Christian denominations have and continue to endorse the practise of exorcism.</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Exorcism is a barbaric and superstitious practise.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Christianity was true, the endorsement of this practise by Christians would be surprising.</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#458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7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CHRISTIAN ENDORSEMENT OF EXORCISMS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6" y="1555153"/>
            <a:ext cx="7670052" cy="3631733"/>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Many Christians and Christian denominations have and continue to endorse the practise of exorcism.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Christian theology includes primitive superstitious beliefs.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Christianity was true, it would not include primitive superstitions amongst its beliefs.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#459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7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CHRISTIAN ENDORSEMENT OF EXORCISMS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E be the proposition ‘many Christian denominations endorse the practise of exorcism’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P(E|~C) &gt;&gt; P(E|C)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P(~C|E) &gt;&gt; P(C|E)</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#460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7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190831" y="477075"/>
            <a:ext cx="8698727"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THE ARGUMENT FROM CORRUPT CHRISTIAN LEADERS</a:t>
            </a:r>
          </a:p>
        </p:txBody>
      </p:sp>
      <p:sp>
        <p:nvSpPr>
          <p:cNvPr id="63" name="Google Shape;63;p14"/>
          <p:cNvSpPr txBox="1"/>
          <p:nvPr/>
        </p:nvSpPr>
        <p:spPr>
          <a:xfrm>
            <a:off x="599305" y="1714173"/>
            <a:ext cx="8043763" cy="2769959"/>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Through history many prominent Christian leaders and teachers have engaged in corrupt and immoral behaviour.</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Christianity was God’s true religion, it would not be the case that many of its leaders engaged in corrupt and immoral behaviour.</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Historical: #461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7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ARGUMENT FROM CORRUPT CHRISTIAN LEADERS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8051714" cy="2769959"/>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Through history many prominent Christian leaders and teachers have engaged in corrupt and immoral behaviour.</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Christianity was God’s true religion, it would not be the case that many of its leaders engaged in corrupt and immoral behaviour.</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#462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7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0" y="477075"/>
            <a:ext cx="91440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CORRUPT CHRISTIAN LEADERS ARGUMENT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4" y="1714173"/>
            <a:ext cx="8067617" cy="3123902"/>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Large numbers of prominent Christian leaders and teachers have engaged in corrupt and immoral behaviour.</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Christianity was God’s true religion, that many of the leaders of his religion were corrupt and immoral is unexpected.</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#463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7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0" y="477075"/>
            <a:ext cx="91440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CORRUPT CHRISTIAN LEADERS ARGUMENT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539251"/>
            <a:ext cx="8075568" cy="3631733"/>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Large numbers of prominent Christian leaders and teachers have engaged in corrupt and immoral behaviour.</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Christian leaders and teachers are not guided by God.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Christian leaders and teachers are not guided by God, Christianity is false.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#464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7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0" y="477075"/>
            <a:ext cx="91440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CORRUPT CHRISTIAN LEADERS ARGUMENT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924493"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I be the proposition ‘many prominent Christian leaders have engaged in corrupt and immoral behaviour’</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P(I|~C) &gt;&gt; P(I|C)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P(~C|I) &gt;&gt; P(C|I)</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#465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7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ARGUMENT FROM THE FAILURE OF ECUMENICALISM</a:t>
            </a:r>
          </a:p>
        </p:txBody>
      </p:sp>
      <p:sp>
        <p:nvSpPr>
          <p:cNvPr id="63" name="Google Shape;63;p14"/>
          <p:cNvSpPr txBox="1"/>
          <p:nvPr/>
        </p:nvSpPr>
        <p:spPr>
          <a:xfrm>
            <a:off x="599305" y="1714173"/>
            <a:ext cx="7701859" cy="2416016"/>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Attempts to achieve ecumenism have repeatedly failed.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Christianity was God’s true religion, attempts to achieve ecumenism would not have repeatedly failed.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not God’s true religion.</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Historical: #466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8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FAILURE OF ECUMENICALISM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8051714"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Attempts to achieve ecumenism have repeatedly failed.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Christianity was God’s true religion, attempts to achieve ecumenism would not have repeatedly failed.</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(S5), if Christianity was God’s true religion, attempts to achieve ecumenism would not have repeatedly failed.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not God’s true religion.</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#467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8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FAILURE OF ECUMENICALISM (INDUCTIVE)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980152" cy="2769959"/>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been many attempts throughout history to achieve Christian unity, and they have repeatedly failed.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Christianity was God’s true religion, the repeated failures to achieve Christian unity is unexpected.</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#468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8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0" y="477075"/>
            <a:ext cx="91440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FAILURE OF ECUMENICALISM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6" y="1714173"/>
            <a:ext cx="7670052" cy="3123902"/>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Attempts to achieve ecumenism have repeatedly failed </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why ecumenism has repeatedly failed is that Christian churches are have no divine guidance, and are led by men with conflicting beliefs and interests.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Christianity is a religion run by men without God’s guidance.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#469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8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FAILURE OF ECUMENICALISM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2723792"/>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E be the proposition ‘ecumenism has repeatedly failed’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P(E|~C) &gt;&gt; P(E|C)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P(~C|E) &gt;&gt; P(C|E)</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#470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8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THE HISTORICAL RECENCY OF CHRISTIANITY ARGUMENT </a:t>
            </a:r>
          </a:p>
        </p:txBody>
      </p:sp>
      <p:sp>
        <p:nvSpPr>
          <p:cNvPr id="63" name="Google Shape;63;p14"/>
          <p:cNvSpPr txBox="1"/>
          <p:nvPr/>
        </p:nvSpPr>
        <p:spPr>
          <a:xfrm>
            <a:off x="599304" y="1714173"/>
            <a:ext cx="7813175" cy="2416016"/>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emerged as a religion many thousands of years into human history.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Christianity was God’s true religion it would have emerged very early, not thousands of years into history.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dirty="0" smtClean="0">
                <a:solidFill>
                  <a:srgbClr val="39AEA9"/>
                </a:solidFill>
                <a:latin typeface="Montserrat Black"/>
                <a:ea typeface="Montserrat Black"/>
                <a:cs typeface="Montserrat Black"/>
                <a:sym typeface="Montserrat Black"/>
              </a:rPr>
              <a:t>Historical: #471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8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HISTORICAL RECENCY OF CHRISTIANITY (MODAL)</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8051714"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emerged as a religion many thousands of years into human history.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Christianity was God’s true religion, it would not have emerged so late in history.</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(S5), if Christianity was God’s true religion, it would not have emerged so late in history.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#472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8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HISTORICAL RECENCY OF CHRISTIANITY (ABDUCTIVE)</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6" y="1714173"/>
            <a:ext cx="7670052" cy="3123902"/>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emerged as a religion many thousands of years into human history.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why Christianity emerged so late in human history is that it was the product of human invention, not divine revelation.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Christianity is a religion invented by man without God.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#473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8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pPr lvl="0"/>
            <a:r>
              <a:rPr lang="en-AU" sz="4000" dirty="0" smtClean="0">
                <a:solidFill>
                  <a:srgbClr val="39AEA9"/>
                </a:solidFill>
                <a:latin typeface="Montserrat Black"/>
                <a:ea typeface="Montserrat Black"/>
                <a:cs typeface="Montserrat Black"/>
                <a:sym typeface="Montserrat Black"/>
              </a:rPr>
              <a:t>THE HISTORICAL RECENCY OF CHRISTIANITY (BAYESIAN)</a:t>
            </a:r>
            <a:endParaRPr lang="en-AU" sz="4000" dirty="0">
              <a:solidFill>
                <a:srgbClr val="39AEA9"/>
              </a:solidFill>
              <a:latin typeface="Montserrat Black"/>
              <a:ea typeface="Montserrat Black"/>
              <a:cs typeface="Montserrat Black"/>
              <a:sym typeface="Montserrat Black"/>
            </a:endParaRPr>
          </a:p>
        </p:txBody>
      </p:sp>
      <p:sp>
        <p:nvSpPr>
          <p:cNvPr id="63" name="Google Shape;63;p14"/>
          <p:cNvSpPr txBox="1"/>
          <p:nvPr/>
        </p:nvSpPr>
        <p:spPr>
          <a:xfrm>
            <a:off x="599305" y="1714173"/>
            <a:ext cx="7701859"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R be the fact that Christianity emerged historically recently.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P(R|~C) &gt;&gt; P(R|C)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P(~C|R) &gt;&gt; P(C|R)</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 sz="1600" dirty="0" smtClean="0">
                <a:solidFill>
                  <a:srgbClr val="39AEA9"/>
                </a:solidFill>
                <a:latin typeface="Montserrat Black"/>
                <a:ea typeface="Montserrat Black"/>
                <a:cs typeface="Montserrat Black"/>
                <a:sym typeface="Montserrat Black"/>
              </a:rPr>
              <a:t>Historical: #474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88.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ctrTitle"/>
          </p:nvPr>
        </p:nvSpPr>
        <p:spPr>
          <a:xfrm>
            <a:off x="246488" y="403875"/>
            <a:ext cx="8641469" cy="4362000"/>
          </a:xfrm>
          <a:prstGeom prst="rect">
            <a:avLst/>
          </a:prstGeom>
        </p:spPr>
        <p:txBody>
          <a:bodyPr spcFirstLastPara="1" wrap="square" lIns="91425" tIns="91425" rIns="91425" bIns="91425" anchor="ctr" anchorCtr="0">
            <a:noAutofit/>
          </a:bodyPr>
          <a:lstStyle/>
          <a:p>
            <a:r>
              <a:rPr lang="en-AU" sz="6000" dirty="0" smtClean="0">
                <a:solidFill>
                  <a:srgbClr val="39AEA9"/>
                </a:solidFill>
                <a:latin typeface="Montserrat Black"/>
                <a:ea typeface="Montserrat Black"/>
                <a:cs typeface="Montserrat Black"/>
                <a:sym typeface="Montserrat Black"/>
              </a:rPr>
              <a:t>MISCELLANEOUS ARGUMENTS</a:t>
            </a:r>
            <a:endParaRPr sz="60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8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THE RATIONALITY OF HOPING FOR ATHEISM</a:t>
            </a: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greater the evil, the more rational it is to hope for it to not be true, so long as this is believed possible.</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more rational it is to hope for something, the more rational it is to devote your life to it.</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existence of a God who condemns people to eternal hell would be a great evil.</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it is rational to hope that God does not exist.</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Miscellaneous</a:t>
            </a:r>
            <a:r>
              <a:rPr lang="en" sz="1600" dirty="0" smtClean="0">
                <a:solidFill>
                  <a:srgbClr val="39AEA9"/>
                </a:solidFill>
                <a:latin typeface="Montserrat Black"/>
                <a:ea typeface="Montserrat Black"/>
                <a:cs typeface="Montserrat Black"/>
                <a:sym typeface="Montserrat Black"/>
              </a:rPr>
              <a:t>: #475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9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THE WILL NOT TO BELIEVE</a:t>
            </a:r>
          </a:p>
        </p:txBody>
      </p:sp>
      <p:sp>
        <p:nvSpPr>
          <p:cNvPr id="63" name="Google Shape;63;p14"/>
          <p:cNvSpPr txBox="1"/>
          <p:nvPr/>
        </p:nvSpPr>
        <p:spPr>
          <a:xfrm>
            <a:off x="599305" y="1292770"/>
            <a:ext cx="7701859" cy="3631733"/>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someone evaluates the evidence for atheism and theism as comparable, they can rationally believe in atheism if their passions lean in that direction, and if the belief in atheism is forced, live and momentous.</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Belief in atheism is forced, live, and momentous.</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people whose passion leans toward atheism.</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there it is rational for some atheists to disbelieve even if the evidence is insufficient.</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Miscellaneous</a:t>
            </a:r>
            <a:r>
              <a:rPr lang="en" sz="1600" dirty="0" smtClean="0">
                <a:solidFill>
                  <a:srgbClr val="39AEA9"/>
                </a:solidFill>
                <a:latin typeface="Montserrat Black"/>
                <a:ea typeface="Montserrat Black"/>
                <a:cs typeface="Montserrat Black"/>
                <a:sym typeface="Montserrat Black"/>
              </a:rPr>
              <a:t>: #476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9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THE SOCIETAL BENEFITS OF NON-BELIEF</a:t>
            </a:r>
          </a:p>
        </p:txBody>
      </p:sp>
      <p:sp>
        <p:nvSpPr>
          <p:cNvPr id="63" name="Google Shape;63;p14"/>
          <p:cNvSpPr txBox="1"/>
          <p:nvPr/>
        </p:nvSpPr>
        <p:spPr>
          <a:xfrm>
            <a:off x="599305" y="1714173"/>
            <a:ext cx="7701859" cy="2769959"/>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Some of the happiest, most functional societies on Earth are those with the least religious populations.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observation in (1) provides evidence that non-belief in God can have pragmatic societal benefits.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pragmatic justification for non-belief in God.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Miscellaneous</a:t>
            </a:r>
            <a:r>
              <a:rPr lang="en" sz="1600" dirty="0" smtClean="0">
                <a:solidFill>
                  <a:srgbClr val="39AEA9"/>
                </a:solidFill>
                <a:latin typeface="Montserrat Black"/>
                <a:ea typeface="Montserrat Black"/>
                <a:cs typeface="Montserrat Black"/>
                <a:sym typeface="Montserrat Black"/>
              </a:rPr>
              <a:t>: #477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9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THE POSSIBILITY OF FUTURE KNOWLEDGE ARGUMENT</a:t>
            </a: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God existed and intervened in nature, the possibility of a miracle would always be a defeater for knowledge claims about the future.</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But our knowledge claims about the future can be justified and so are not always defeated.</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God exists and intervenes in nature.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Miscellaneous</a:t>
            </a:r>
            <a:r>
              <a:rPr lang="en" sz="1600" dirty="0" smtClean="0">
                <a:solidFill>
                  <a:srgbClr val="39AEA9"/>
                </a:solidFill>
                <a:latin typeface="Montserrat Black"/>
                <a:ea typeface="Montserrat Black"/>
                <a:cs typeface="Montserrat Black"/>
                <a:sym typeface="Montserrat Black"/>
              </a:rPr>
              <a:t>: #478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9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POSSIBILITY OF FUTURE KNOWLEDGE (MODAL)</a:t>
            </a:r>
          </a:p>
        </p:txBody>
      </p:sp>
      <p:sp>
        <p:nvSpPr>
          <p:cNvPr id="63" name="Google Shape;63;p14"/>
          <p:cNvSpPr txBox="1"/>
          <p:nvPr/>
        </p:nvSpPr>
        <p:spPr>
          <a:xfrm>
            <a:off x="599305" y="1714173"/>
            <a:ext cx="7701859"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God existed and intervened in nature, the possibility of a miracle would be a defeater for knowledge claims about the future.</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But our knowledge claims about the future can be justified and so are not always defeated.</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God exists and intervenes in nature.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Miscellaneous</a:t>
            </a:r>
            <a:r>
              <a:rPr lang="en" sz="1600" dirty="0" smtClean="0">
                <a:solidFill>
                  <a:srgbClr val="39AEA9"/>
                </a:solidFill>
                <a:latin typeface="Montserrat Black"/>
                <a:ea typeface="Montserrat Black"/>
                <a:cs typeface="Montserrat Black"/>
                <a:sym typeface="Montserrat Black"/>
              </a:rPr>
              <a:t>: #479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9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THE NOMOLOGICAL ARGUMENT FOR ATHEISM</a:t>
            </a:r>
          </a:p>
        </p:txBody>
      </p:sp>
      <p:sp>
        <p:nvSpPr>
          <p:cNvPr id="63" name="Google Shape;63;p14"/>
          <p:cNvSpPr txBox="1"/>
          <p:nvPr/>
        </p:nvSpPr>
        <p:spPr>
          <a:xfrm>
            <a:off x="599305" y="1714173"/>
            <a:ext cx="7701859" cy="3431678"/>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laws of nature.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Laws of nature do not contain implicit ‘</a:t>
            </a:r>
            <a:r>
              <a:rPr lang="en-AU" sz="2000" b="1" i="1" dirty="0" smtClean="0">
                <a:solidFill>
                  <a:schemeClr val="dk1"/>
                </a:solidFill>
                <a:latin typeface="Open Sans"/>
                <a:ea typeface="Open Sans"/>
                <a:cs typeface="Open Sans"/>
                <a:sym typeface="Open Sans"/>
              </a:rPr>
              <a:t>ceteris paribus</a:t>
            </a:r>
            <a:r>
              <a:rPr lang="en-AU" sz="2000" b="1" dirty="0" smtClean="0">
                <a:solidFill>
                  <a:schemeClr val="dk1"/>
                </a:solidFill>
                <a:latin typeface="Open Sans"/>
                <a:ea typeface="Open Sans"/>
                <a:cs typeface="Open Sans"/>
                <a:sym typeface="Open Sans"/>
              </a:rPr>
              <a:t> clauses’.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 laws of nature do not contain implicit ‘</a:t>
            </a:r>
            <a:r>
              <a:rPr lang="en-AU" sz="2000" b="1" i="1" dirty="0" smtClean="0">
                <a:solidFill>
                  <a:schemeClr val="dk1"/>
                </a:solidFill>
                <a:latin typeface="Open Sans"/>
                <a:ea typeface="Open Sans"/>
                <a:cs typeface="Open Sans"/>
                <a:sym typeface="Open Sans"/>
              </a:rPr>
              <a:t>ceteris paribus</a:t>
            </a:r>
            <a:r>
              <a:rPr lang="en-AU" sz="2000" b="1" dirty="0" smtClean="0">
                <a:solidFill>
                  <a:schemeClr val="dk1"/>
                </a:solidFill>
                <a:latin typeface="Open Sans"/>
                <a:ea typeface="Open Sans"/>
                <a:cs typeface="Open Sans"/>
                <a:sym typeface="Open Sans"/>
              </a:rPr>
              <a:t> clauses’, miracles cannot occur.</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that miracles can occur.</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Miscellaneous</a:t>
            </a:r>
            <a:r>
              <a:rPr lang="en" sz="1600" dirty="0" smtClean="0">
                <a:solidFill>
                  <a:srgbClr val="39AEA9"/>
                </a:solidFill>
                <a:latin typeface="Montserrat Black"/>
                <a:ea typeface="Montserrat Black"/>
                <a:cs typeface="Montserrat Black"/>
                <a:sym typeface="Montserrat Black"/>
              </a:rPr>
              <a:t>: #480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9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CHRISTIANITY IS UNNECESSARY IN LIFE</a:t>
            </a:r>
          </a:p>
        </p:txBody>
      </p:sp>
      <p:sp>
        <p:nvSpPr>
          <p:cNvPr id="63" name="Google Shape;63;p14"/>
          <p:cNvSpPr txBox="1"/>
          <p:nvPr/>
        </p:nvSpPr>
        <p:spPr>
          <a:xfrm>
            <a:off x="599305" y="1714173"/>
            <a:ext cx="7964250" cy="2416016"/>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Belief in Christianity is not necessary for living a successful, fulfilling, and functional life.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Christianity were true, belief would be necessary for living a successful, fulfilling, and functional life.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Miscellaneous</a:t>
            </a:r>
            <a:r>
              <a:rPr lang="en" sz="1600" dirty="0" smtClean="0">
                <a:solidFill>
                  <a:srgbClr val="39AEA9"/>
                </a:solidFill>
                <a:latin typeface="Montserrat Black"/>
                <a:ea typeface="Montserrat Black"/>
                <a:cs typeface="Montserrat Black"/>
                <a:sym typeface="Montserrat Black"/>
              </a:rPr>
              <a:t>: #481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9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CHRISTIANITY IS UNNECESSARY (MODAL)</a:t>
            </a:r>
          </a:p>
        </p:txBody>
      </p:sp>
      <p:sp>
        <p:nvSpPr>
          <p:cNvPr id="63" name="Google Shape;63;p14"/>
          <p:cNvSpPr txBox="1"/>
          <p:nvPr/>
        </p:nvSpPr>
        <p:spPr>
          <a:xfrm>
            <a:off x="599305" y="1714173"/>
            <a:ext cx="7964250" cy="2769959"/>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Belief in Christianity is not necessary for living a successful, fulfilling, and functional life.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Christianity were true, belief would be necessary for living a successful, fulfilling, and functional life.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by (S5), Christianity is false.</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Miscellaneous</a:t>
            </a:r>
            <a:r>
              <a:rPr lang="en" sz="1600" dirty="0" smtClean="0">
                <a:solidFill>
                  <a:srgbClr val="39AEA9"/>
                </a:solidFill>
                <a:latin typeface="Montserrat Black"/>
                <a:ea typeface="Montserrat Black"/>
                <a:cs typeface="Montserrat Black"/>
                <a:sym typeface="Montserrat Black"/>
              </a:rPr>
              <a:t>: #482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9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CHRISTIANITY IS UNNECESSARY (INDUCTIVE)</a:t>
            </a:r>
          </a:p>
        </p:txBody>
      </p:sp>
      <p:sp>
        <p:nvSpPr>
          <p:cNvPr id="63" name="Google Shape;63;p14"/>
          <p:cNvSpPr txBox="1"/>
          <p:nvPr/>
        </p:nvSpPr>
        <p:spPr>
          <a:xfrm>
            <a:off x="599305" y="1714173"/>
            <a:ext cx="7964250" cy="3123902"/>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Many non-Christians live successful, fulfilling, and functional lives.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Christianity were true, it is unexpected that a non-Christian would be able to lead a successful, fulfilling, and functional life.</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strong inductive evidence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Miscellaneous</a:t>
            </a:r>
            <a:r>
              <a:rPr lang="en" sz="1600" dirty="0" smtClean="0">
                <a:solidFill>
                  <a:srgbClr val="39AEA9"/>
                </a:solidFill>
                <a:latin typeface="Montserrat Black"/>
                <a:ea typeface="Montserrat Black"/>
                <a:cs typeface="Montserrat Black"/>
                <a:sym typeface="Montserrat Black"/>
              </a:rPr>
              <a:t>: #483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9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CHRISTIANITY IS UNNECESSARY (ABDUCTIVE)</a:t>
            </a:r>
          </a:p>
        </p:txBody>
      </p:sp>
      <p:sp>
        <p:nvSpPr>
          <p:cNvPr id="63" name="Google Shape;63;p14"/>
          <p:cNvSpPr txBox="1"/>
          <p:nvPr/>
        </p:nvSpPr>
        <p:spPr>
          <a:xfrm>
            <a:off x="599305" y="1714173"/>
            <a:ext cx="7964250" cy="2769959"/>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Many non-Christians live successful, fulfilling, and functional lives.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of (1) is that Christianity is a man-made religion not derived from God.</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Christianity is a man-made religion not derived from God.</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Miscellaneous</a:t>
            </a:r>
            <a:r>
              <a:rPr lang="en" sz="1600" dirty="0" smtClean="0">
                <a:solidFill>
                  <a:srgbClr val="39AEA9"/>
                </a:solidFill>
                <a:latin typeface="Montserrat Black"/>
                <a:ea typeface="Montserrat Black"/>
                <a:cs typeface="Montserrat Black"/>
                <a:sym typeface="Montserrat Black"/>
              </a:rPr>
              <a:t>: #484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49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CHRISTIANITY IS UNNECESSARY (BAYESIAN)</a:t>
            </a:r>
          </a:p>
        </p:txBody>
      </p:sp>
      <p:sp>
        <p:nvSpPr>
          <p:cNvPr id="63" name="Google Shape;63;p14"/>
          <p:cNvSpPr txBox="1"/>
          <p:nvPr/>
        </p:nvSpPr>
        <p:spPr>
          <a:xfrm>
            <a:off x="599305" y="1714173"/>
            <a:ext cx="7964250"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U be the proposition ‘belief in Christianity is not necessary for a successful, fulfilling, and functional life’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P(U|~C) &gt;&gt; P(U|C)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P(~C|U) &gt;&gt; P(C|U)</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Miscellaneous</a:t>
            </a:r>
            <a:r>
              <a:rPr lang="en" sz="1600" dirty="0" smtClean="0">
                <a:solidFill>
                  <a:srgbClr val="39AEA9"/>
                </a:solidFill>
                <a:latin typeface="Montserrat Black"/>
                <a:ea typeface="Montserrat Black"/>
                <a:cs typeface="Montserrat Black"/>
                <a:sym typeface="Montserrat Black"/>
              </a:rPr>
              <a:t>: #485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50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THE CUMULATIVE CREDENCE-RAISER ARGUMENT</a:t>
            </a:r>
          </a:p>
        </p:txBody>
      </p:sp>
      <p:sp>
        <p:nvSpPr>
          <p:cNvPr id="63" name="Google Shape;63;p14"/>
          <p:cNvSpPr txBox="1"/>
          <p:nvPr/>
        </p:nvSpPr>
        <p:spPr>
          <a:xfrm>
            <a:off x="599303" y="1618761"/>
            <a:ext cx="8099423" cy="3277790"/>
          </a:xfrm>
          <a:prstGeom prst="rect">
            <a:avLst/>
          </a:prstGeom>
          <a:noFill/>
          <a:ln>
            <a:noFill/>
          </a:ln>
        </p:spPr>
        <p:txBody>
          <a:bodyPr spcFirstLastPara="1" wrap="square" lIns="91425" tIns="91425" rIns="91425" bIns="91425" anchor="t" anchorCtr="0">
            <a:spAutoFit/>
          </a:bodyPr>
          <a:lstStyle/>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more independent arguments there are for some belief, the higher one’s credence should be for its truth.</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more than enough arguments against God’s existence to justify belief that God possibly does not exist. </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we’re justified in believing God possibly does not exist, we’re justified in believing God does not exist. </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So, we’re justified in believing that God does not exist. </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Miscellaneous</a:t>
            </a:r>
            <a:r>
              <a:rPr lang="en" sz="1600" dirty="0" smtClean="0">
                <a:solidFill>
                  <a:srgbClr val="39AEA9"/>
                </a:solidFill>
                <a:latin typeface="Montserrat Black"/>
                <a:ea typeface="Montserrat Black"/>
                <a:cs typeface="Montserrat Black"/>
                <a:sym typeface="Montserrat Black"/>
              </a:rPr>
              <a:t>: #486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50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THE ARGUMENT FROM SO MANY ARGUMENTS</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Miscellaneous</a:t>
            </a:r>
            <a:r>
              <a:rPr lang="en" sz="1600" dirty="0" smtClean="0">
                <a:solidFill>
                  <a:srgbClr val="39AEA9"/>
                </a:solidFill>
                <a:latin typeface="Montserrat Black"/>
                <a:ea typeface="Montserrat Black"/>
                <a:cs typeface="Montserrat Black"/>
                <a:sym typeface="Montserrat Black"/>
              </a:rPr>
              <a:t>: #487</a:t>
            </a:r>
            <a:endParaRPr sz="1600" dirty="0">
              <a:solidFill>
                <a:srgbClr val="39AEA9"/>
              </a:solidFill>
              <a:latin typeface="Montserrat Black"/>
              <a:ea typeface="Montserrat Black"/>
              <a:cs typeface="Montserrat Black"/>
              <a:sym typeface="Montserrat Black"/>
            </a:endParaRPr>
          </a:p>
        </p:txBody>
      </p:sp>
      <p:sp>
        <p:nvSpPr>
          <p:cNvPr id="5" name="Google Shape;63;p14"/>
          <p:cNvSpPr txBox="1"/>
          <p:nvPr/>
        </p:nvSpPr>
        <p:spPr>
          <a:xfrm>
            <a:off x="599305" y="1714173"/>
            <a:ext cx="7964250" cy="2416016"/>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many persuasive arguments for atheism.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for why there are so many persuasive arguments for atheism is that atheism is true.</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atheism is true.</a:t>
            </a:r>
            <a:endParaRPr lang="en-AU" sz="2000" b="1" dirty="0">
              <a:solidFill>
                <a:schemeClr val="dk1"/>
              </a:solidFill>
              <a:latin typeface="Open Sans"/>
              <a:ea typeface="Open Sans"/>
              <a:cs typeface="Open Sans"/>
              <a:sym typeface="Open Sans"/>
            </a:endParaRPr>
          </a:p>
        </p:txBody>
      </p:sp>
    </p:spTree>
  </p:cSld>
  <p:clrMapOvr>
    <a:masterClrMapping/>
  </p:clrMapOvr>
  <p:timing>
    <p:tnLst>
      <p:par>
        <p:cTn id="1" dur="indefinite" restart="never" nodeType="tmRoot"/>
      </p:par>
    </p:tnLst>
  </p:timing>
</p:sld>
</file>

<file path=ppt/slides/slide50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ARGUMENT FROM SO MANY ARGUMENTS (PRIMA FACIE)</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Miscellaneous</a:t>
            </a:r>
            <a:r>
              <a:rPr lang="en" sz="1600" dirty="0" smtClean="0">
                <a:solidFill>
                  <a:srgbClr val="39AEA9"/>
                </a:solidFill>
                <a:latin typeface="Montserrat Black"/>
                <a:ea typeface="Montserrat Black"/>
                <a:cs typeface="Montserrat Black"/>
                <a:sym typeface="Montserrat Black"/>
              </a:rPr>
              <a:t>: #488</a:t>
            </a:r>
            <a:endParaRPr sz="1600" dirty="0">
              <a:solidFill>
                <a:srgbClr val="39AEA9"/>
              </a:solidFill>
              <a:latin typeface="Montserrat Black"/>
              <a:ea typeface="Montserrat Black"/>
              <a:cs typeface="Montserrat Black"/>
              <a:sym typeface="Montserrat Black"/>
            </a:endParaRPr>
          </a:p>
        </p:txBody>
      </p:sp>
      <p:sp>
        <p:nvSpPr>
          <p:cNvPr id="5" name="Google Shape;63;p14"/>
          <p:cNvSpPr txBox="1"/>
          <p:nvPr/>
        </p:nvSpPr>
        <p:spPr>
          <a:xfrm>
            <a:off x="599305" y="1714173"/>
            <a:ext cx="7964250" cy="2062073"/>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 are many persuasive arguments for atheism.</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there are many persuasive arguments for atheism, this gives us </a:t>
            </a:r>
            <a:r>
              <a:rPr lang="en-AU" sz="2000" b="1" i="1" dirty="0" smtClean="0">
                <a:solidFill>
                  <a:schemeClr val="dk1"/>
                </a:solidFill>
                <a:latin typeface="Open Sans"/>
                <a:ea typeface="Open Sans"/>
                <a:cs typeface="Open Sans"/>
                <a:sym typeface="Open Sans"/>
              </a:rPr>
              <a:t>prima facie</a:t>
            </a:r>
            <a:r>
              <a:rPr lang="en-AU" sz="2000" b="1" dirty="0" smtClean="0">
                <a:solidFill>
                  <a:schemeClr val="dk1"/>
                </a:solidFill>
                <a:latin typeface="Open Sans"/>
                <a:ea typeface="Open Sans"/>
                <a:cs typeface="Open Sans"/>
                <a:sym typeface="Open Sans"/>
              </a:rPr>
              <a:t> reason for accepting atheism.</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a:t>
            </a:r>
            <a:r>
              <a:rPr lang="en-AU" sz="2000" b="1" i="1" dirty="0" smtClean="0">
                <a:solidFill>
                  <a:schemeClr val="dk1"/>
                </a:solidFill>
                <a:latin typeface="Open Sans"/>
                <a:ea typeface="Open Sans"/>
                <a:cs typeface="Open Sans"/>
                <a:sym typeface="Open Sans"/>
              </a:rPr>
              <a:t>prima facie</a:t>
            </a:r>
            <a:r>
              <a:rPr lang="en-AU" sz="2000" b="1" dirty="0" smtClean="0">
                <a:solidFill>
                  <a:schemeClr val="dk1"/>
                </a:solidFill>
                <a:latin typeface="Open Sans"/>
                <a:ea typeface="Open Sans"/>
                <a:cs typeface="Open Sans"/>
                <a:sym typeface="Open Sans"/>
              </a:rPr>
              <a:t> reason to accept atheism.</a:t>
            </a:r>
            <a:endParaRPr lang="en-AU" sz="2000" b="1" dirty="0">
              <a:solidFill>
                <a:schemeClr val="dk1"/>
              </a:solidFill>
              <a:latin typeface="Open Sans"/>
              <a:ea typeface="Open Sans"/>
              <a:cs typeface="Open Sans"/>
              <a:sym typeface="Open Sans"/>
            </a:endParaRPr>
          </a:p>
        </p:txBody>
      </p:sp>
    </p:spTree>
  </p:cSld>
  <p:clrMapOvr>
    <a:masterClrMapping/>
  </p:clrMapOvr>
  <p:timing>
    <p:tnLst>
      <p:par>
        <p:cTn id="1" dur="indefinite" restart="never" nodeType="tmRoot"/>
      </p:par>
    </p:tnLst>
  </p:timing>
</p:sld>
</file>

<file path=ppt/slides/slide50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CHRISTIANITY IS FOOLISH</a:t>
            </a:r>
          </a:p>
        </p:txBody>
      </p:sp>
      <p:sp>
        <p:nvSpPr>
          <p:cNvPr id="63" name="Google Shape;63;p14"/>
          <p:cNvSpPr txBox="1"/>
          <p:nvPr/>
        </p:nvSpPr>
        <p:spPr>
          <a:xfrm>
            <a:off x="599305" y="1714173"/>
            <a:ext cx="7964250" cy="2416016"/>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Many core Christian teachings and beliefs appear foolish to non-Christians.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Christianity were true, its core teachings and beliefs would not appear foolish to non-Christians.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Miscellaneous</a:t>
            </a:r>
            <a:r>
              <a:rPr lang="en" sz="1600" dirty="0" smtClean="0">
                <a:solidFill>
                  <a:srgbClr val="39AEA9"/>
                </a:solidFill>
                <a:latin typeface="Montserrat Black"/>
                <a:ea typeface="Montserrat Black"/>
                <a:cs typeface="Montserrat Black"/>
                <a:sym typeface="Montserrat Black"/>
              </a:rPr>
              <a:t>: #489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50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CHRISTIANITY IS FOOLISH (MODAL)</a:t>
            </a:r>
          </a:p>
        </p:txBody>
      </p:sp>
      <p:sp>
        <p:nvSpPr>
          <p:cNvPr id="63" name="Google Shape;63;p14"/>
          <p:cNvSpPr txBox="1"/>
          <p:nvPr/>
        </p:nvSpPr>
        <p:spPr>
          <a:xfrm>
            <a:off x="599305" y="1714173"/>
            <a:ext cx="7964250" cy="3277790"/>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Many core Christian teachings and beliefs appear foolish to non-Christians.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possibly necessary that if Christianity were true, its teachings would not appear foolish to non-Christians.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By (S5), if Christianity were true, its teachings would not appear foolish to non-Christians.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Miscellaneous</a:t>
            </a:r>
            <a:r>
              <a:rPr lang="en" sz="1600" dirty="0" smtClean="0">
                <a:solidFill>
                  <a:srgbClr val="39AEA9"/>
                </a:solidFill>
                <a:latin typeface="Montserrat Black"/>
                <a:ea typeface="Montserrat Black"/>
                <a:cs typeface="Montserrat Black"/>
                <a:sym typeface="Montserrat Black"/>
              </a:rPr>
              <a:t>: #490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50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CHRISTIANITY IS FOOLISH (ABDUCTIVE)</a:t>
            </a:r>
          </a:p>
        </p:txBody>
      </p:sp>
      <p:sp>
        <p:nvSpPr>
          <p:cNvPr id="63" name="Google Shape;63;p14"/>
          <p:cNvSpPr txBox="1"/>
          <p:nvPr/>
        </p:nvSpPr>
        <p:spPr>
          <a:xfrm>
            <a:off x="599305" y="1714173"/>
            <a:ext cx="8035812" cy="2769959"/>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Many core Christian teachings and beliefs appear foolish to non-Christians.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for why many core Christian teachings and beliefs appear foolish is that they are false.</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Miscellaneous</a:t>
            </a:r>
            <a:r>
              <a:rPr lang="en" sz="1600" dirty="0" smtClean="0">
                <a:solidFill>
                  <a:srgbClr val="39AEA9"/>
                </a:solidFill>
                <a:latin typeface="Montserrat Black"/>
                <a:ea typeface="Montserrat Black"/>
                <a:cs typeface="Montserrat Black"/>
                <a:sym typeface="Montserrat Black"/>
              </a:rPr>
              <a:t>: #491</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50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CHRISTIANITY IS FOOLISH (BAYESIAN)</a:t>
            </a:r>
          </a:p>
        </p:txBody>
      </p:sp>
      <p:sp>
        <p:nvSpPr>
          <p:cNvPr id="63" name="Google Shape;63;p14"/>
          <p:cNvSpPr txBox="1"/>
          <p:nvPr/>
        </p:nvSpPr>
        <p:spPr>
          <a:xfrm>
            <a:off x="599305" y="1714173"/>
            <a:ext cx="8035812" cy="3077735"/>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C be the proposition ‘Christianity is true’</a:t>
            </a:r>
          </a:p>
          <a:p>
            <a:pPr marL="457200" indent="-393700">
              <a:lnSpc>
                <a:spcPct val="115000"/>
              </a:lnSpc>
              <a:spcBef>
                <a:spcPts val="1200"/>
              </a:spcBef>
              <a:buClr>
                <a:schemeClr val="dk1"/>
              </a:buClr>
              <a:buSzPct val="100000"/>
            </a:pPr>
            <a:r>
              <a:rPr lang="en-AU" sz="2000" b="1" dirty="0" smtClean="0">
                <a:solidFill>
                  <a:schemeClr val="dk1"/>
                </a:solidFill>
                <a:latin typeface="Open Sans"/>
                <a:ea typeface="Open Sans"/>
                <a:cs typeface="Open Sans"/>
                <a:sym typeface="Open Sans"/>
              </a:rPr>
              <a:t>Let F be the proposition ‘many core Christian teachings and beliefs appear foolish to non-Christians’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P(F|~C) &gt;&gt; P(F|C)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 &lt;&lt; P(C)]</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P(~C|F) &gt;&gt; P(C|F)</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Miscellaneous</a:t>
            </a:r>
            <a:r>
              <a:rPr lang="en" sz="1600" dirty="0" smtClean="0">
                <a:solidFill>
                  <a:srgbClr val="39AEA9"/>
                </a:solidFill>
                <a:latin typeface="Montserrat Black"/>
                <a:ea typeface="Montserrat Black"/>
                <a:cs typeface="Montserrat Black"/>
                <a:sym typeface="Montserrat Black"/>
              </a:rPr>
              <a:t>: #492</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50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CHRISTIANITY IS FOOLISH (PRIMA FACIE)</a:t>
            </a:r>
          </a:p>
        </p:txBody>
      </p:sp>
      <p:sp>
        <p:nvSpPr>
          <p:cNvPr id="63" name="Google Shape;63;p14"/>
          <p:cNvSpPr txBox="1"/>
          <p:nvPr/>
        </p:nvSpPr>
        <p:spPr>
          <a:xfrm>
            <a:off x="599305" y="1714173"/>
            <a:ext cx="8035812" cy="2769959"/>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Many core Christian teachings and beliefs appear foolish to non-Christians.</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many core Christian teachings appear foolish, we have </a:t>
            </a:r>
            <a:r>
              <a:rPr lang="en-AU" sz="2000" b="1" i="1" dirty="0" smtClean="0">
                <a:solidFill>
                  <a:schemeClr val="dk1"/>
                </a:solidFill>
                <a:latin typeface="Open Sans"/>
                <a:ea typeface="Open Sans"/>
                <a:cs typeface="Open Sans"/>
                <a:sym typeface="Open Sans"/>
              </a:rPr>
              <a:t>prima facie </a:t>
            </a:r>
            <a:r>
              <a:rPr lang="en-AU" sz="2000" b="1" dirty="0" smtClean="0">
                <a:solidFill>
                  <a:schemeClr val="dk1"/>
                </a:solidFill>
                <a:latin typeface="Open Sans"/>
                <a:ea typeface="Open Sans"/>
                <a:cs typeface="Open Sans"/>
                <a:sym typeface="Open Sans"/>
              </a:rPr>
              <a:t>reason to think that Christianity is false.</a:t>
            </a:r>
          </a:p>
          <a:p>
            <a:pPr marL="45720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a:t>
            </a:r>
            <a:r>
              <a:rPr lang="en-AU" sz="2000" b="1" i="1" dirty="0" smtClean="0">
                <a:solidFill>
                  <a:schemeClr val="dk1"/>
                </a:solidFill>
                <a:latin typeface="Open Sans"/>
                <a:ea typeface="Open Sans"/>
                <a:cs typeface="Open Sans"/>
                <a:sym typeface="Open Sans"/>
              </a:rPr>
              <a:t>prima facie </a:t>
            </a:r>
            <a:r>
              <a:rPr lang="en-AU" sz="2000" b="1" dirty="0" smtClean="0">
                <a:solidFill>
                  <a:schemeClr val="dk1"/>
                </a:solidFill>
                <a:latin typeface="Open Sans"/>
                <a:ea typeface="Open Sans"/>
                <a:cs typeface="Open Sans"/>
                <a:sym typeface="Open Sans"/>
              </a:rPr>
              <a:t>reason to believe that Christianity is false.</a:t>
            </a:r>
            <a:endParaRPr lang="en-AU" sz="2000" b="1" dirty="0">
              <a:solidFill>
                <a:schemeClr val="dk1"/>
              </a:solidFill>
              <a:latin typeface="Open Sans"/>
              <a:ea typeface="Open Sans"/>
              <a:cs typeface="Open Sans"/>
              <a:sym typeface="Open Sans"/>
            </a:endParaRP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Miscellaneous</a:t>
            </a:r>
            <a:r>
              <a:rPr lang="en" sz="1600" dirty="0" smtClean="0">
                <a:solidFill>
                  <a:srgbClr val="39AEA9"/>
                </a:solidFill>
                <a:latin typeface="Montserrat Black"/>
                <a:ea typeface="Montserrat Black"/>
                <a:cs typeface="Montserrat Black"/>
                <a:sym typeface="Montserrat Black"/>
              </a:rPr>
              <a:t>: #493</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50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CHRISTIANITY IS BORING</a:t>
            </a:r>
          </a:p>
        </p:txBody>
      </p:sp>
      <p:sp>
        <p:nvSpPr>
          <p:cNvPr id="63" name="Google Shape;63;p14"/>
          <p:cNvSpPr txBox="1"/>
          <p:nvPr/>
        </p:nvSpPr>
        <p:spPr>
          <a:xfrm>
            <a:off x="599305" y="1714173"/>
            <a:ext cx="7964250" cy="2062073"/>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Engaging in Christian worship and study is boring.</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Christianity were true, engaging in Christian study and worship would not be boring.</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Miscellaneous</a:t>
            </a:r>
            <a:r>
              <a:rPr lang="en" sz="1600" dirty="0" smtClean="0">
                <a:solidFill>
                  <a:srgbClr val="39AEA9"/>
                </a:solidFill>
                <a:latin typeface="Montserrat Black"/>
                <a:ea typeface="Montserrat Black"/>
                <a:cs typeface="Montserrat Black"/>
                <a:sym typeface="Montserrat Black"/>
              </a:rPr>
              <a:t>: #494</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50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CHRISTIANITY IS BORING (ABDUCTIVE)</a:t>
            </a:r>
          </a:p>
        </p:txBody>
      </p:sp>
      <p:sp>
        <p:nvSpPr>
          <p:cNvPr id="63" name="Google Shape;63;p14"/>
          <p:cNvSpPr txBox="1"/>
          <p:nvPr/>
        </p:nvSpPr>
        <p:spPr>
          <a:xfrm>
            <a:off x="599305" y="1714173"/>
            <a:ext cx="7964250" cy="2769959"/>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Engaging in Christian worship and study is boring.</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for why engaging in Christian study and worship is boring is that Christianity is a man-made religion.</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Christianity is a man-made religion.</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Miscellaneous</a:t>
            </a:r>
            <a:r>
              <a:rPr lang="en" sz="1600" dirty="0" smtClean="0">
                <a:solidFill>
                  <a:srgbClr val="39AEA9"/>
                </a:solidFill>
                <a:latin typeface="Montserrat Black"/>
                <a:ea typeface="Montserrat Black"/>
                <a:cs typeface="Montserrat Black"/>
                <a:sym typeface="Montserrat Black"/>
              </a:rPr>
              <a:t>: #495</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51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APPEAL TO MISOTHEISM</a:t>
            </a:r>
          </a:p>
        </p:txBody>
      </p:sp>
      <p:sp>
        <p:nvSpPr>
          <p:cNvPr id="63" name="Google Shape;63;p14"/>
          <p:cNvSpPr txBox="1"/>
          <p:nvPr/>
        </p:nvSpPr>
        <p:spPr>
          <a:xfrm>
            <a:off x="599305" y="1714173"/>
            <a:ext cx="7964250" cy="2062073"/>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God of the Bible should rightfully be hated.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But Christianity claims that the God of the Bible should be loved and worshiped, not hated.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Miscellaneous</a:t>
            </a:r>
            <a:r>
              <a:rPr lang="en" sz="1600" dirty="0" smtClean="0">
                <a:solidFill>
                  <a:srgbClr val="39AEA9"/>
                </a:solidFill>
                <a:latin typeface="Montserrat Black"/>
                <a:ea typeface="Montserrat Black"/>
                <a:cs typeface="Montserrat Black"/>
                <a:sym typeface="Montserrat Black"/>
              </a:rPr>
              <a:t>: #496</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51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ARGUMENT FROM REVULSION TO CHRISTIANITY</a:t>
            </a:r>
          </a:p>
        </p:txBody>
      </p:sp>
      <p:sp>
        <p:nvSpPr>
          <p:cNvPr id="63" name="Google Shape;63;p14"/>
          <p:cNvSpPr txBox="1"/>
          <p:nvPr/>
        </p:nvSpPr>
        <p:spPr>
          <a:xfrm>
            <a:off x="599305" y="1714173"/>
            <a:ext cx="7964250" cy="2769959"/>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 am rightly revolted by many aspects of traditional Christian teaching and practise.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Christianity were true, I would not be rightly revolted by many aspects of traditional Christian teaching and practise.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Miscellaneous</a:t>
            </a:r>
            <a:r>
              <a:rPr lang="en" sz="1600" dirty="0" smtClean="0">
                <a:solidFill>
                  <a:srgbClr val="39AEA9"/>
                </a:solidFill>
                <a:latin typeface="Montserrat Black"/>
                <a:ea typeface="Montserrat Black"/>
                <a:cs typeface="Montserrat Black"/>
                <a:sym typeface="Montserrat Black"/>
              </a:rPr>
              <a:t>: #497</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51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THE OUTSIDER TEST FOR FAITH</a:t>
            </a:r>
          </a:p>
        </p:txBody>
      </p:sp>
      <p:sp>
        <p:nvSpPr>
          <p:cNvPr id="63" name="Google Shape;63;p14"/>
          <p:cNvSpPr txBox="1"/>
          <p:nvPr/>
        </p:nvSpPr>
        <p:spPr>
          <a:xfrm>
            <a:off x="599305" y="1714173"/>
            <a:ext cx="7964250" cy="2062073"/>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fails the outsider test for faith.</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Christianity fails the outsider test for faith, it is not justified to believe in Christianity.</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it is not justified to believe in Christianity.</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Miscellaneous</a:t>
            </a:r>
            <a:r>
              <a:rPr lang="en" sz="1600" dirty="0" smtClean="0">
                <a:solidFill>
                  <a:srgbClr val="39AEA9"/>
                </a:solidFill>
                <a:latin typeface="Montserrat Black"/>
                <a:ea typeface="Montserrat Black"/>
                <a:cs typeface="Montserrat Black"/>
                <a:sym typeface="Montserrat Black"/>
              </a:rPr>
              <a:t>: #498</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51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THE OUTSIDER TEST FOR FAITH (ABDUCTIVE)</a:t>
            </a:r>
          </a:p>
        </p:txBody>
      </p:sp>
      <p:sp>
        <p:nvSpPr>
          <p:cNvPr id="63" name="Google Shape;63;p14"/>
          <p:cNvSpPr txBox="1"/>
          <p:nvPr/>
        </p:nvSpPr>
        <p:spPr>
          <a:xfrm>
            <a:off x="599305" y="1714173"/>
            <a:ext cx="7964250" cy="2923847"/>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fails the outsider test for faith.</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 best explanation why Christianity fails the outsider test for faith is that Christianity is not divinely inspired.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Christianity claims to be divinely inspired.</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we have reason to believe that Christianity is false.</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Miscellaneous</a:t>
            </a:r>
            <a:r>
              <a:rPr lang="en" sz="1600" dirty="0" smtClean="0">
                <a:solidFill>
                  <a:srgbClr val="39AEA9"/>
                </a:solidFill>
                <a:latin typeface="Montserrat Black"/>
                <a:ea typeface="Montserrat Black"/>
                <a:cs typeface="Montserrat Black"/>
                <a:sym typeface="Montserrat Black"/>
              </a:rPr>
              <a:t>: #499</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slides/slide51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77075"/>
            <a:ext cx="8520600" cy="967800"/>
          </a:xfrm>
          <a:prstGeom prst="rect">
            <a:avLst/>
          </a:prstGeom>
        </p:spPr>
        <p:txBody>
          <a:bodyPr spcFirstLastPara="1" wrap="square" lIns="91425" tIns="91425" rIns="91425" bIns="91425" anchor="ctr" anchorCtr="0">
            <a:noAutofit/>
          </a:bodyPr>
          <a:lstStyle/>
          <a:p>
            <a:r>
              <a:rPr lang="en-AU" sz="4000" dirty="0" smtClean="0">
                <a:solidFill>
                  <a:srgbClr val="39AEA9"/>
                </a:solidFill>
                <a:latin typeface="Montserrat Black"/>
                <a:ea typeface="Montserrat Black"/>
                <a:cs typeface="Montserrat Black"/>
                <a:sym typeface="Montserrat Black"/>
              </a:rPr>
              <a:t>THE ANTI-CRAIGIAN MODAL ARGUMENT AGAINST JESUS</a:t>
            </a:r>
          </a:p>
        </p:txBody>
      </p:sp>
      <p:sp>
        <p:nvSpPr>
          <p:cNvPr id="63" name="Google Shape;63;p14"/>
          <p:cNvSpPr txBox="1"/>
          <p:nvPr/>
        </p:nvSpPr>
        <p:spPr>
          <a:xfrm>
            <a:off x="599305" y="1714173"/>
            <a:ext cx="7964250" cy="2062073"/>
          </a:xfrm>
          <a:prstGeom prst="rect">
            <a:avLst/>
          </a:prstGeom>
          <a:noFill/>
          <a:ln>
            <a:noFill/>
          </a:ln>
        </p:spPr>
        <p:txBody>
          <a:bodyPr spcFirstLastPara="1" wrap="square" lIns="91425" tIns="91425" rIns="91425" bIns="91425" anchor="t" anchorCtr="0">
            <a:spAutoFit/>
          </a:bodyPr>
          <a:lstStyle/>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It is possible that Christianity is false.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If it is possible that Christianity is false, then Christianity is false.</a:t>
            </a:r>
          </a:p>
          <a:p>
            <a:pPr marL="457200" lvl="0" indent="-393700">
              <a:lnSpc>
                <a:spcPct val="115000"/>
              </a:lnSpc>
              <a:spcBef>
                <a:spcPts val="1200"/>
              </a:spcBef>
              <a:buClr>
                <a:schemeClr val="dk1"/>
              </a:buClr>
              <a:buSzPct val="100000"/>
              <a:buFont typeface="Open Sans"/>
              <a:buAutoNum type="arabicParenR"/>
            </a:pPr>
            <a:r>
              <a:rPr lang="en-AU" sz="2000" b="1" dirty="0" smtClean="0">
                <a:solidFill>
                  <a:schemeClr val="dk1"/>
                </a:solidFill>
                <a:latin typeface="Open Sans"/>
                <a:ea typeface="Open Sans"/>
                <a:cs typeface="Open Sans"/>
                <a:sym typeface="Open Sans"/>
              </a:rPr>
              <a:t>Therefore, Christianity is false.</a:t>
            </a:r>
          </a:p>
        </p:txBody>
      </p:sp>
      <p:sp>
        <p:nvSpPr>
          <p:cNvPr id="4" name="Google Shape;485;p78"/>
          <p:cNvSpPr txBox="1"/>
          <p:nvPr/>
        </p:nvSpPr>
        <p:spPr>
          <a:xfrm>
            <a:off x="5555700" y="4743300"/>
            <a:ext cx="3588300" cy="430857"/>
          </a:xfrm>
          <a:prstGeom prst="rect">
            <a:avLst/>
          </a:prstGeom>
          <a:noFill/>
          <a:ln>
            <a:noFill/>
          </a:ln>
        </p:spPr>
        <p:txBody>
          <a:bodyPr spcFirstLastPara="1" wrap="square" lIns="91425" tIns="91425" rIns="91425" bIns="91425" anchor="t" anchorCtr="0">
            <a:spAutoFit/>
          </a:bodyPr>
          <a:lstStyle/>
          <a:p>
            <a:pPr lvl="0" algn="r"/>
            <a:r>
              <a:rPr lang="en-AU" sz="1600" dirty="0" smtClean="0">
                <a:solidFill>
                  <a:srgbClr val="39AEA9"/>
                </a:solidFill>
                <a:latin typeface="Montserrat Black"/>
                <a:ea typeface="Montserrat Black"/>
                <a:cs typeface="Montserrat Black"/>
                <a:sym typeface="Montserrat Black"/>
              </a:rPr>
              <a:t>Miscellaneous</a:t>
            </a:r>
            <a:r>
              <a:rPr lang="en" sz="1600" dirty="0" smtClean="0">
                <a:solidFill>
                  <a:srgbClr val="39AEA9"/>
                </a:solidFill>
                <a:latin typeface="Montserrat Black"/>
                <a:ea typeface="Montserrat Black"/>
                <a:cs typeface="Montserrat Black"/>
                <a:sym typeface="Montserrat Black"/>
              </a:rPr>
              <a:t>: #500</a:t>
            </a:r>
            <a:endParaRPr sz="1600" dirty="0">
              <a:solidFill>
                <a:srgbClr val="39AEA9"/>
              </a:solidFill>
              <a:latin typeface="Montserrat Black"/>
              <a:ea typeface="Montserrat Black"/>
              <a:cs typeface="Montserrat Black"/>
              <a:sym typeface="Montserrat Black"/>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12819</TotalTime>
  <Words>30600</Words>
  <Application>Microsoft Office PowerPoint</Application>
  <PresentationFormat>On-screen Show (16:9)</PresentationFormat>
  <Paragraphs>3016</Paragraphs>
  <Slides>514</Slides>
  <Notes>514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514</vt:i4>
      </vt:variant>
    </vt:vector>
  </HeadingPairs>
  <TitlesOfParts>
    <vt:vector size="521" baseType="lpstr">
      <vt:lpstr>Arial</vt:lpstr>
      <vt:lpstr>Montserrat ExtraBold</vt:lpstr>
      <vt:lpstr>Montserrat Black</vt:lpstr>
      <vt:lpstr>Montserrat SemiBold</vt:lpstr>
      <vt:lpstr>Open Sans</vt:lpstr>
      <vt:lpstr>Lato</vt:lpstr>
      <vt:lpstr>Simple Dark</vt:lpstr>
      <vt:lpstr>500</vt:lpstr>
      <vt:lpstr>ATHEISTIC ARGUMENTS</vt:lpstr>
      <vt:lpstr>COSMOLOGICAL  ARGUMENTS</vt:lpstr>
      <vt:lpstr>CAUSAL CLOSURE OF THE PHYSICAL</vt:lpstr>
      <vt:lpstr>CAUSAL CLOSURE OF THE PHYSICAL (MODAL)</vt:lpstr>
      <vt:lpstr>CAUSAL CLOSURE OF THE PHYSICAL (INDUCTIVE)</vt:lpstr>
      <vt:lpstr>CAUSAL CLOSURE OF THE PHYSICAL (ABDUCTIVE)</vt:lpstr>
      <vt:lpstr>CAUSAL CLOSURE OF THE PHYSICAL (BAYESIAN)</vt:lpstr>
      <vt:lpstr>QUANTUM GRAVITY ARGUMENT</vt:lpstr>
      <vt:lpstr>QUANTUM GRAVITY ARGUMENT (MODAL)</vt:lpstr>
      <vt:lpstr>QUANTUM GRAVITY ARGUMENT (BAYESIAN)</vt:lpstr>
      <vt:lpstr>CREATOR OF GOD ARGUMENT</vt:lpstr>
      <vt:lpstr>CREATOR OF GOD ARGUMENT (MODAL)</vt:lpstr>
      <vt:lpstr>CREATOR OF GOD ARGUMENT (INDUCTIVE)</vt:lpstr>
      <vt:lpstr>ATHEISTIC LIEBNIZIAN ARGUMENT</vt:lpstr>
      <vt:lpstr>ATHEISTIC LIEBNIZIAN ARGUMENT (MODAL)</vt:lpstr>
      <vt:lpstr>ATHEISTIC LIEBNIZIAN ARGUMENT (INDUCTIVE)</vt:lpstr>
      <vt:lpstr>ATHEISTIC KALAM ARGUMENT</vt:lpstr>
      <vt:lpstr>ATHEISTIC KALAM ARGUMENT (MODAL)</vt:lpstr>
      <vt:lpstr>ATHEISTIC KALAM ARGUMENT (INDUCTIVE)</vt:lpstr>
      <vt:lpstr>THE ARGUMENT FROM IMPERFECTION</vt:lpstr>
      <vt:lpstr>THE ARGUMENT FROM IMPERFECTION (MODAL)</vt:lpstr>
      <vt:lpstr>THE ARGUMENT FROM IMPERFECTION (BAYESIAN)</vt:lpstr>
      <vt:lpstr>QUENTIN SMITH’S SELF-CAUSED UNIVERSE</vt:lpstr>
      <vt:lpstr>QUENTIN SMITH’S SELF-CAUSED UNIVERSE (MODAL)</vt:lpstr>
      <vt:lpstr>THE ARGUMENT FROM THE EXISTENCE OF NONDEITIES</vt:lpstr>
      <vt:lpstr>EXISTENCE OF NONDEITIES ARGUMENT (MODAL)</vt:lpstr>
      <vt:lpstr>EXISTENCE OF NONDEITIES ARGUMENT (ABDUCTIVE)</vt:lpstr>
      <vt:lpstr>EXISTENCE OF NONDEITIES ARGUMENT (BAYESIAN)</vt:lpstr>
      <vt:lpstr>TELEOLOGICAL ARGUMENTS</vt:lpstr>
      <vt:lpstr>THE ARGUMENT FROM POOR DESIGN</vt:lpstr>
      <vt:lpstr>THE ARGUMENT FROM POOR DESIGN (MODAL)</vt:lpstr>
      <vt:lpstr>THE ARGUMENT FROM POOR DESIGN (INDUCTIVE)</vt:lpstr>
      <vt:lpstr>THE ARGUMENT FROM POOR DESIGN (ABDUCTIVE)</vt:lpstr>
      <vt:lpstr>THE ARGUMENT FROM POOR DESIGN (BAYESIAN)</vt:lpstr>
      <vt:lpstr>THE ARGUMENT FROM ABSTRUSE DESIGN</vt:lpstr>
      <vt:lpstr>THE ARGUMENT FROM ABSTRUSE DESIGN (MODAL)</vt:lpstr>
      <vt:lpstr>ARGUMENT FROM ABSTRUSE DESIGN (INDUCTIVE)</vt:lpstr>
      <vt:lpstr>ARGUMENT FROM ABSTRUSE DESIGN (ABDUCTIVE)</vt:lpstr>
      <vt:lpstr>ARGUMENT FROM ABSTRUSE DESIGN (BAYESIAN)</vt:lpstr>
      <vt:lpstr>THE NATURALISTIC ORIGIN OF LIFE</vt:lpstr>
      <vt:lpstr>THE NATURALISTIC ORIGIN OF LIFE (ABDUCTIVE)</vt:lpstr>
      <vt:lpstr>THE ULTIMATE BOEING 747 GAMBIT</vt:lpstr>
      <vt:lpstr>THE ULTIMATE BOEING 747 GAMBIT (INDUCTIVE)</vt:lpstr>
      <vt:lpstr>THE COSMIC WASTE OF CREATION</vt:lpstr>
      <vt:lpstr>THE COSMIC WASTE OF CREATION (MODAL)</vt:lpstr>
      <vt:lpstr>THE COSMIC WASTE OF CREATION (ABDUCTIVE)</vt:lpstr>
      <vt:lpstr>THE COSMIC WASTE OF CREATION (BAYESIAN)</vt:lpstr>
      <vt:lpstr>THE COSMIC WASTE OF CREATION (PRIMA FACIE)</vt:lpstr>
      <vt:lpstr>THE CRUELTY OF EVOLUTION</vt:lpstr>
      <vt:lpstr>THE CRUELTY OF EVOLUTION (MODAL)</vt:lpstr>
      <vt:lpstr>THE CRUELTY OF EVOLUTION (ABDUCTIVE)</vt:lpstr>
      <vt:lpstr>THE CRUELTY OF EVOLUTION (BAYESIAN)</vt:lpstr>
      <vt:lpstr>THE LACK OF TELEOLOGY IN NATURE</vt:lpstr>
      <vt:lpstr>THE LACK OF TELEOLOGY IN NATURE (MODAL)</vt:lpstr>
      <vt:lpstr>THE LACK OF TELEOLOGY IN NATURE (BAYESIAN)</vt:lpstr>
      <vt:lpstr>THE ARGUMENT FROM COGNITIVE BIASES</vt:lpstr>
      <vt:lpstr>THE ARGUMENT FROM COGNITIVE BIASES (MODAL)</vt:lpstr>
      <vt:lpstr>ARGUMENT FROM COGNITIVE BIASES (INDUCTIVE)</vt:lpstr>
      <vt:lpstr>ARGUMENT FROM COGNITIVE BIASES (ABDUCTIVE)</vt:lpstr>
      <vt:lpstr>ARGUMENT FROM COGNITIVE BIASES (BAYESIAN)</vt:lpstr>
      <vt:lpstr>ARGUMENT REVULSION AGAINST NATURAL HORRORS</vt:lpstr>
      <vt:lpstr>ONTOLOGICAL ARGUMENTS</vt:lpstr>
      <vt:lpstr>THE MODAL ARGUMENT FOR ATHEISM</vt:lpstr>
      <vt:lpstr>GASKING’S ONTOLOGICAL ARGUMENT FOR ATHEISM</vt:lpstr>
      <vt:lpstr>PLATONISM AND DIVINE ASEITY</vt:lpstr>
      <vt:lpstr>PLATONISM AND DIVINE ASEITY (MODAL)</vt:lpstr>
      <vt:lpstr>PLATONISM AND DIVINE ASEITY (ABDUCTIVE)</vt:lpstr>
      <vt:lpstr>ARGUMENT FROM THE CONTINGENCY OF MINDS</vt:lpstr>
      <vt:lpstr>THE CONTINGENCY OF MINDS (MODAL)</vt:lpstr>
      <vt:lpstr>THE CONTINGENCY OF MINDS (INDUCTIVE)</vt:lpstr>
      <vt:lpstr>THE CONTINGENCY OF MINDS (ABDUCTIVE)</vt:lpstr>
      <vt:lpstr>THE CONTINGENCY OF MINDS (BAYESIAN)</vt:lpstr>
      <vt:lpstr>THE NO MAXIMAL BEING ARGUMENT</vt:lpstr>
      <vt:lpstr>THE NO MAXIMAL BEING ARGUMENT (MODAL)</vt:lpstr>
      <vt:lpstr>THE NO MAXIMAL BEING ARGUMENT (INDUCTIVE)</vt:lpstr>
      <vt:lpstr>THE ALONENESS ARGUMENT AGAINST CLASSICAL THEISM</vt:lpstr>
      <vt:lpstr>THEOLOGICAL ARGUMENTS (THEISM)</vt:lpstr>
      <vt:lpstr>INCOMPATIBLE PROPERTIES ARGUMENT</vt:lpstr>
      <vt:lpstr>INCOMPATIBLE PROPERTIES ARGUMENT (MODAL)</vt:lpstr>
      <vt:lpstr>INCOMPATIBLE PROPERTIES ARGUMENT (ABDUCTIVE)</vt:lpstr>
      <vt:lpstr>INCOMPATIBLE PROPERTIES ARGUMENT (BAYESIAN)</vt:lpstr>
      <vt:lpstr>THEOLOGICAL NONCOGNITIVISM</vt:lpstr>
      <vt:lpstr>THEOLOGICAL NONCOGNITIVISM (MODAL)</vt:lpstr>
      <vt:lpstr>ARGUMENT FROM THE PHYSICALITY OF MINDS</vt:lpstr>
      <vt:lpstr>THE PHYSICALITY OF MINDS ARGUMENT (MODAL)</vt:lpstr>
      <vt:lpstr>THE PHYSICALITY OF MINDS ARGUMENT (INDUCTIVE)</vt:lpstr>
      <vt:lpstr>THE PHYSICALITY OF MINDS ARGUMENT (ABDUCTIVE)</vt:lpstr>
      <vt:lpstr>THE PHYSICALITY OF MINDS ARGUMENT (BAYESIAN)</vt:lpstr>
      <vt:lpstr>THE PHYSICALITY OF MINDS ARGUMENT (PRIMA FACIE)</vt:lpstr>
      <vt:lpstr>A NEW PARADOX OF OMNIPOTENCE</vt:lpstr>
      <vt:lpstr>THE PARADOX OF OMNISCIENCE</vt:lpstr>
      <vt:lpstr>THE PARADOX OF OMNISCIENCE (MODAL)</vt:lpstr>
      <vt:lpstr>THE PROBLEM OF DIVINE HIDDENNESS</vt:lpstr>
      <vt:lpstr>THE PROBLEM OF DIVINE HIDDENNESS (MODAL)</vt:lpstr>
      <vt:lpstr>THE PROBLEM OF DIVINE HIDDENNESS (INDUCTIVE)</vt:lpstr>
      <vt:lpstr>THE PROBLEM OF DIVINE HIDDENNESS (ABDUCTIVE)</vt:lpstr>
      <vt:lpstr>THE PROBLEM OF DIVINE HIDDENNESS (BAYESIAN)</vt:lpstr>
      <vt:lpstr>SEMANTIC INDETERMINACY OBJECTION &amp; OMNISCIENCE</vt:lpstr>
      <vt:lpstr>SEMANTIC INDETERMINACY OBJECTION (MODAL)</vt:lpstr>
      <vt:lpstr>SEMANTIC INDETERMINACY OBJECTION (BAYESIAN)</vt:lpstr>
      <vt:lpstr>THEOLOGICAL ARGUMENTS (CHRISTIANITY)</vt:lpstr>
      <vt:lpstr>ARGUMENT FROM THE ABSURDITY OF THE TRINITY</vt:lpstr>
      <vt:lpstr>THE ABSURDITY OF THE TRINITY (MODAL)</vt:lpstr>
      <vt:lpstr>THE ABSURDITY OF THE TRINITY (INDUCTIVE)</vt:lpstr>
      <vt:lpstr>ABSURDITY OF THE TRINITY (ABDUCTIVE)</vt:lpstr>
      <vt:lpstr>ABSURDITY OF THE TRINITY (BAYESIAN)</vt:lpstr>
      <vt:lpstr>THE ABSURDITY OF THE INCARNATION</vt:lpstr>
      <vt:lpstr>THE ABSURDITY OF THE INCARNATION (MODAL)</vt:lpstr>
      <vt:lpstr>THE ABSURDITY OF THE INCARNATION (INDUCTIVE)</vt:lpstr>
      <vt:lpstr>THE ABSURDITY OF THE INCARNATION (ABDUCTIVE)</vt:lpstr>
      <vt:lpstr>THE ABSURDITY OF THE INCARNATION (BAYESIAN)</vt:lpstr>
      <vt:lpstr>THE IMMORALITY OF BLOOD SACRIFICE</vt:lpstr>
      <vt:lpstr>THE IMMORALITY OF BLOOD SACRIFICE (MODAL)</vt:lpstr>
      <vt:lpstr>THE IMMORALITY OF BLOOD SACRIFICE (ABDUCTIVE)</vt:lpstr>
      <vt:lpstr>THE IMMORALITY OF BLOOD SACRIFICE (BAYESIAN)</vt:lpstr>
      <vt:lpstr>THE IMMORALITY OF THE MOSAIC LAW</vt:lpstr>
      <vt:lpstr>THE IMMORALITY OF THE MOSAIC LAW (MODAL)</vt:lpstr>
      <vt:lpstr>THE IMMORALITY OF THE MOSAIC LAW (INDUCTIVE)</vt:lpstr>
      <vt:lpstr>THE IMMORALITY OF THE MOSAIC LAW (ABDUCTIVE)</vt:lpstr>
      <vt:lpstr>THE IMMORALITY OF THE MOSAIC LAW (BAYESIAN)</vt:lpstr>
      <vt:lpstr>THE PROBLEM OF HELL</vt:lpstr>
      <vt:lpstr>THE PROBLEM OF HELL (MODAL)</vt:lpstr>
      <vt:lpstr>THE PROBLEM OF HELL (ABDUCTIVE)</vt:lpstr>
      <vt:lpstr>THE PROBLEM OF HELL (BAYESIAN)</vt:lpstr>
      <vt:lpstr>THE PROBLEM OF THE FATE OF THE UNLEARNED</vt:lpstr>
      <vt:lpstr>THE FATE OF THE UNLEARNED (MODAL)</vt:lpstr>
      <vt:lpstr>THE FATE OF THE UNLEARNED (INDUCTIVE)</vt:lpstr>
      <vt:lpstr>THE FATE OF THE UNLEARNED (ABDUCTIVE)</vt:lpstr>
      <vt:lpstr>THE FATE OF THE UNLEARNED (BAYESIAN)</vt:lpstr>
      <vt:lpstr>THE PROBLEM OF MANY FAITHS</vt:lpstr>
      <vt:lpstr>THE PROBLEM OF MANY FAITHS (MODAL)</vt:lpstr>
      <vt:lpstr>THE PROBLEM OF MANY FAITHS (INDUCTIVE)</vt:lpstr>
      <vt:lpstr>THE PROBLEM OF MANY FAITHS (ABDUCTIVE)</vt:lpstr>
      <vt:lpstr>THE PROBLEM OF MANY FAITHS (BAYESIAN)</vt:lpstr>
      <vt:lpstr>ARGUMENT FROM MEREOLOGICAL NIHILISM</vt:lpstr>
      <vt:lpstr>MEREOLOGICAL NIHILISM ARGUMENT (MODAL)</vt:lpstr>
      <vt:lpstr>THE PROBLEM OF THE INEFFICACY OF PRAYER</vt:lpstr>
      <vt:lpstr>THE INEFFICACY OF PRAYER (MODAL)</vt:lpstr>
      <vt:lpstr>THE INEFFICACY OF PRAYER (INDUCTIVE)</vt:lpstr>
      <vt:lpstr>THE INEFFICACY OF PRAYER (ABDUCTIVE)</vt:lpstr>
      <vt:lpstr>THE INEFFICACY OF PRAYER (BAYESIAN)</vt:lpstr>
      <vt:lpstr>THE ARGUMENT FROM LACKLUSTER REVELATION</vt:lpstr>
      <vt:lpstr>LACKLUSTER REVELATION ARGUMENT (MODAL)</vt:lpstr>
      <vt:lpstr>LACKLUSTER REVELATION ARGUMENT (INDUCTIVE)</vt:lpstr>
      <vt:lpstr>LACKLUSTER REVELATION ARGUMENT (ABDUCTIVE)</vt:lpstr>
      <vt:lpstr>LACKLUSTER REVELATION ARGUMENT (BAYESIAN)</vt:lpstr>
      <vt:lpstr>THE PROBLEM OF ETERNALLY SEPARATED LOVERS</vt:lpstr>
      <vt:lpstr>PROBLEM OF ETERNALLY SEPARATED LOVERS (MODAL)</vt:lpstr>
      <vt:lpstr>THE ARGUMENT FROM DIVINE  UNFAIRNESS</vt:lpstr>
      <vt:lpstr>ARGUMENT FROM DIVINE UNFAIRNESS (MODAL)</vt:lpstr>
      <vt:lpstr>ARGUMENT FROM DIVINE UNFAIRNESS (BAYESIAN)</vt:lpstr>
      <vt:lpstr>THE HOLOCAUST OF CHILDREN</vt:lpstr>
      <vt:lpstr>THE HOLOCAUST OF CHILDREN (MODAL)</vt:lpstr>
      <vt:lpstr>THE HOLOCAUST OF CHILDREN (ABDUCTIVE)</vt:lpstr>
      <vt:lpstr>THE HOLOCAUST OF CHILDREN (BAYESIAN)</vt:lpstr>
      <vt:lpstr>EPISTEMOLOGICAL ARGUMENTS</vt:lpstr>
      <vt:lpstr>APPEAL TO PHILOSOPHICAL SCEPTICISM</vt:lpstr>
      <vt:lpstr>APPEAL TO PHILOSOPHICAL SCEPTICISM (MODAL)</vt:lpstr>
      <vt:lpstr>THE PRESUMPTION OF ATHEISM</vt:lpstr>
      <vt:lpstr>THE PRESUMPTION OF ATHEISM (MODAL)</vt:lpstr>
      <vt:lpstr>THE PROPER BASICALITY OF ATHEISM</vt:lpstr>
      <vt:lpstr>THE PROPER BASICALITY OF ATHEISM (MODAL)</vt:lpstr>
      <vt:lpstr>THE EXPLANATORY IMPOTENCE OF THEISM</vt:lpstr>
      <vt:lpstr>EXPLANATORY IMPOTENCE OF THEISM (MODAL)</vt:lpstr>
      <vt:lpstr>EXPLANATORY IMPOTENCE OF THEISM (INDUCTIVE)</vt:lpstr>
      <vt:lpstr>EXPLANATORY IMPOTENCE OF THEISM (ABDUCTIVE)</vt:lpstr>
      <vt:lpstr>EXPLANATORY IMPOTENCE OF THEISM (BAYESIAN)</vt:lpstr>
      <vt:lpstr>APPEAL TO OCCAM’S RAZOR</vt:lpstr>
      <vt:lpstr>PHILOSOPHICAL CONSENSUS GENTIUM ARGUMENT</vt:lpstr>
      <vt:lpstr>PHILOSOPHICAL CONSENSUS GENTIUM (ABDUCTIVE)</vt:lpstr>
      <vt:lpstr>PHILOSOPHICAL CONSENSUS GENTIUM (BAYESIAN)</vt:lpstr>
      <vt:lpstr>WORLD HISTORY CONSENSUS GENTIUM ARGUMENT</vt:lpstr>
      <vt:lpstr>WORLD HISTORY CONSENSUS GENTIUM (ABDUCTIVE)</vt:lpstr>
      <vt:lpstr>WORLD HISTORY CONSENSUS GENTIUM (BAYESIAN)</vt:lpstr>
      <vt:lpstr>RUSSELL’S TEAPOT ANALOGY</vt:lpstr>
      <vt:lpstr>RUSSELL’S TEAPOT ANALOGY (MODAL)</vt:lpstr>
      <vt:lpstr>RUSSELL’S TEAPOT ANALOGY (INDUCTIVE)</vt:lpstr>
      <vt:lpstr>EVOLUTIONARY PSYCHOLOGY OF RELIGION ARGUMENT</vt:lpstr>
      <vt:lpstr>EVOLUTIONARY PSYCHOLOGY OF RELIGION (INDUCTIVE)</vt:lpstr>
      <vt:lpstr>EVOLUTIONARY PSYCHOLOGY OF RELIGION (BAYESIAN)</vt:lpstr>
      <vt:lpstr>THE FAILURE OF THEISTIC PHILOSOPHERS</vt:lpstr>
      <vt:lpstr>THE FAILURE OF THEISTIC PHILOSOPHERS (MODAL)</vt:lpstr>
      <vt:lpstr>THE FAILURE OF THEISTIC PHILOSOPHERS (INDUCTIVE)</vt:lpstr>
      <vt:lpstr>THE FAILURE OF THEISTIC PHILOSOPHERS (ABDUCTIVE)</vt:lpstr>
      <vt:lpstr>THE FAILURE OF THEISTIC PHILOSOPHERS (BAYESIAN)</vt:lpstr>
      <vt:lpstr>THE PROBLEM OF ALTERNATIVE MONOTHEISMS</vt:lpstr>
      <vt:lpstr>PROBLEM OF ALTERNATIVE MONOTHEISMS (MODAL)</vt:lpstr>
      <vt:lpstr>THE MODAL EPISTEMIC ARGUMENT FOR ATHEISM</vt:lpstr>
      <vt:lpstr>AXIOLOGICAL ARGUMENTS</vt:lpstr>
      <vt:lpstr>THE LOGICAL PROBLEM OF EVIL</vt:lpstr>
      <vt:lpstr>THE LOGICAL PROBLEM OF EVIL (MODAL)</vt:lpstr>
      <vt:lpstr>THE PROBLEM OF EVIL (INDUCTIVE)</vt:lpstr>
      <vt:lpstr>THE PROBLEM OF EVIL (ABDUCTIVE)</vt:lpstr>
      <vt:lpstr>THE PROBLEM OF EVIL (BAYESIAN)</vt:lpstr>
      <vt:lpstr>THE PROBLEM OF EVIL (PRIMA FACIE)</vt:lpstr>
      <vt:lpstr>SCHELLENBERG’S NEW LOGICAL PROBLEM OF EVIL</vt:lpstr>
      <vt:lpstr>THE ARGUMENT FROM HORRENDOUS SUFFERING</vt:lpstr>
      <vt:lpstr>HORRENDOUS SUFFERING ARGUMENT (MODAL)</vt:lpstr>
      <vt:lpstr>HORRENDOUS SUFFERING ARGUMENT (INDUCTIVE)</vt:lpstr>
      <vt:lpstr>HORRENDOUS SUFFERING ARGUMENT (ABDUCTIVE)</vt:lpstr>
      <vt:lpstr>HORRENDOUS SUFFERING ARGUMENT (BAYESIAN)</vt:lpstr>
      <vt:lpstr>THE PROBLEM OF ANIMAL SUFFERING</vt:lpstr>
      <vt:lpstr>THE PROBLEM OF ANIMAL SUFFERING (MODAL)</vt:lpstr>
      <vt:lpstr>THE PROBLEM OF ANIMAL SUFFERING (INDUCTIVE)</vt:lpstr>
      <vt:lpstr>THE PROBLEM OF ANIMAL SUFFERING (ABDUCTIVE)</vt:lpstr>
      <vt:lpstr>THE PROBLEM OF ANIMAL SUFFERING (BAYESIAN)</vt:lpstr>
      <vt:lpstr>DRAPER’S ARGUMENT FROM PLEASURE AND PAIN</vt:lpstr>
      <vt:lpstr>THE EUTHYPHRO DILEMMA</vt:lpstr>
      <vt:lpstr>THE EUTHYPHRO DILEMMA (MODAL)</vt:lpstr>
      <vt:lpstr>THE EVIL GOD CHALLENGE</vt:lpstr>
      <vt:lpstr>THE EVIL GOD CHALLENGE (MODAL)</vt:lpstr>
      <vt:lpstr>THE ARGUMENT FROM ORDINARY MORALITY</vt:lpstr>
      <vt:lpstr>ARGUMENT FROM ORDINARY MORALITY (MODAL)</vt:lpstr>
      <vt:lpstr>ARGUMENT FROM ORDINARY MORALITY (ABDUCTIVE)</vt:lpstr>
      <vt:lpstr>ARGUMENT FROM ORDINARY MORALITY (BAYESIAN)</vt:lpstr>
      <vt:lpstr>THE ATHEIST’S FREE WILL OFFENSE</vt:lpstr>
      <vt:lpstr>THE ATHEIST’S FREE WILL OFFENSE (MODAL)</vt:lpstr>
      <vt:lpstr>THE ATHEIST’S FREE WILL OFFENSE (ABDUCTIVE)</vt:lpstr>
      <vt:lpstr>THE ATHEIST’S FREE WILL OFFENSE (BAYESIAN)</vt:lpstr>
      <vt:lpstr>THE ARGUMENT FROM PERSONAL AUTONOMY</vt:lpstr>
      <vt:lpstr>PERSONAL AUTONOMY INTERNAL CRITIQUE</vt:lpstr>
      <vt:lpstr>THE ARGUMENT FROM THE MEANING OF LIFE</vt:lpstr>
      <vt:lpstr>THE ARGUMENT FROM THE MEANING OF LIFE (MODAL)</vt:lpstr>
      <vt:lpstr>THE PROBLEM OF TELEOLOGICAL EVIL</vt:lpstr>
      <vt:lpstr>THE PROBLEM OF TELEOLOGICAL EVIL (MODAL)</vt:lpstr>
      <vt:lpstr>PROBLEM OF TELEOLOGICAL EVIL (INDUCTIVE)</vt:lpstr>
      <vt:lpstr>PROBLEM OF TELEOLOGICAL EVIL (ABDUCTIVE)</vt:lpstr>
      <vt:lpstr>PROBLEM OF TELEOLOGICAL EVIL (BAYESIAN)</vt:lpstr>
      <vt:lpstr>THE PROBLEM OF GENUINE ALTRUISM</vt:lpstr>
      <vt:lpstr>THE PROBLEM OF GENUINE ALTRUISM (MODAL)</vt:lpstr>
      <vt:lpstr>GOD AS THE IMPROPER OBJECT OF MORAL ACTION</vt:lpstr>
      <vt:lpstr>THE IMPROPER OBJECT OF MORAL ACTION (MODAL)</vt:lpstr>
      <vt:lpstr>THE IMPROPER OBJECT OF MORAL ACTION (ABDUCTIVE)</vt:lpstr>
      <vt:lpstr>THE PROBLEM OF NATURAL INEQUALITY</vt:lpstr>
      <vt:lpstr>THE PROBLEM OF NATURAL INEQUALITY (MODAL)</vt:lpstr>
      <vt:lpstr>THE PROBLEM OF NATURAL INEQUALITY (INDUCTIVE)</vt:lpstr>
      <vt:lpstr>THE PROBLEM OF NATURAL INEQUALITY (ABDUCTIVE)</vt:lpstr>
      <vt:lpstr>THE PROBLEM OF NATURAL INEQUALITY (BAYESIAN)</vt:lpstr>
      <vt:lpstr>THE PROBLEM OF SOCIAL EVILS</vt:lpstr>
      <vt:lpstr>THE PROBLEM OF SOCIAL EVILS (MODAL)</vt:lpstr>
      <vt:lpstr>THE PROBLEM OF SOCIAL EVILS (INDUCTIVE)</vt:lpstr>
      <vt:lpstr>THE PROBLEM OF SOCIAL EVILS (ABDUCTIVE)</vt:lpstr>
      <vt:lpstr>THE PROBLEM OF SOCIAL EVILS (BAYESIAN)</vt:lpstr>
      <vt:lpstr>THE PROBLEM OF AUTHORITY AND DUTY OF INTERFERENCE</vt:lpstr>
      <vt:lpstr>THE PROBLEM OF AUTHORITY (MODAL)</vt:lpstr>
      <vt:lpstr>THE PROBLEM OF AUTHORITY (INDUCTIVE)</vt:lpstr>
      <vt:lpstr>THE PROBLEM OF AUTHORITY (ABDUCTIVE)</vt:lpstr>
      <vt:lpstr>THE PROBLEM OF AUTHORITY (BAYESIAN)</vt:lpstr>
      <vt:lpstr>THE MORAL PSYCHOLOGY ARGUMENT FOR ATHEISM</vt:lpstr>
      <vt:lpstr>THE MORAL PSYCHOLOGY ARGUMENT (MODAL)</vt:lpstr>
      <vt:lpstr>THE MORAL PSYCHOLOGY ARGUMENT (INDUCTIVE)</vt:lpstr>
      <vt:lpstr>THE MORAL PSYCHOLOGY ARGUMENT (ABDUCTIVE)</vt:lpstr>
      <vt:lpstr>THE MORAL PSYCHOLOGY ARGUMENT (BAYESIAN)</vt:lpstr>
      <vt:lpstr>EXPERIENTIAL ARGUMENTS</vt:lpstr>
      <vt:lpstr>THE ARGUMENT FROM ATHEISTIC EXISTENTIALISM</vt:lpstr>
      <vt:lpstr>ATHEISTIC EXISTENTIALISM ARGUMENT (MODAL)</vt:lpstr>
      <vt:lpstr>ATHEISTIC EXISTENTIALISM ARGUMENT (INDUCTIVE)</vt:lpstr>
      <vt:lpstr>ATHEISTIC EXISTENTIALISM ARGUMENT (ABDUCTIVE)</vt:lpstr>
      <vt:lpstr>ATHEISTIC EXISTENTIALISM ARGUMENT (BAYESIAN)</vt:lpstr>
      <vt:lpstr>THE ARGUMENT FROM THE DESIRE FOR ATHEISM</vt:lpstr>
      <vt:lpstr>ARGUMENT FROM DESIRE FOR ATHEISM (MODAL)</vt:lpstr>
      <vt:lpstr>ARGUMENT FROM DESIRE FOR ATHEISM (INDUCTIVE)</vt:lpstr>
      <vt:lpstr>THE ARGUMENT FROM POOR DESIGN (ABDUCTIVE)</vt:lpstr>
      <vt:lpstr>ARGUMENT FROM DESIRE FOR ATHEISM (BAYESIAN)</vt:lpstr>
      <vt:lpstr>THE ARGUMENT FROM UGLINESS</vt:lpstr>
      <vt:lpstr>THE ARGUMENT FROM UGLINESS (MODAL)</vt:lpstr>
      <vt:lpstr>THE ARGUMENT FROM UGLINESS (INDUCTIVE)</vt:lpstr>
      <vt:lpstr>THE ARGUMENT FROM UGLINESS (ABDUCTIVE)</vt:lpstr>
      <vt:lpstr>THE ARGUMENT FROM UGLINESS (BAYESIAN)</vt:lpstr>
      <vt:lpstr>THE ARGUMENT FROM ATHEISTIC NATURAL SIGNS</vt:lpstr>
      <vt:lpstr>THE ATHEISTIC NATURAL SIGNS ARGUMENT (MODAL)</vt:lpstr>
      <vt:lpstr>ANTHROPOLOGICAL ARGUMENTS</vt:lpstr>
      <vt:lpstr>ARGUMENT FROM MEAGRE MORAL FRUITS OF BELIEF</vt:lpstr>
      <vt:lpstr>MEAGRE MORAL FRUITS OF BELIEF (INDUCTIVE)</vt:lpstr>
      <vt:lpstr>MEAGRE MORAL FRUITS OF BELIEF (ABDUCTIVE)</vt:lpstr>
      <vt:lpstr>MEAGRE MORAL FRUITS OF BELIEF (BAYESIAN)</vt:lpstr>
      <vt:lpstr>HUME’S ARGUMENT AGAINST MIRACLES</vt:lpstr>
      <vt:lpstr>HUME’S ABDUCTIVE ARGUMENT ON MIRACLES</vt:lpstr>
      <vt:lpstr>FEUERBACH’S DIVINE PROJECTION THEORY</vt:lpstr>
      <vt:lpstr>FEUERBACH PROJECTION THEORY (BAYESIAN)</vt:lpstr>
      <vt:lpstr>RELIGION AS THE OPIATE OF THE PEOPLE</vt:lpstr>
      <vt:lpstr>RELIGION AS THE OPIATE OF THE PEOPLE (MODAL)</vt:lpstr>
      <vt:lpstr>RELIGION AS THE OPIATE OF THE PEOPLE (ABDUCTIVE)</vt:lpstr>
      <vt:lpstr>RELIGION AS THE OPIATE OF THE PEOPLE (BAYESIAN)</vt:lpstr>
      <vt:lpstr>THE ARGUMENT FROM THE DEMOGRAPHICS OF THEISM</vt:lpstr>
      <vt:lpstr>THE DEMOGRAPHICS OF THEISM (MODAL)</vt:lpstr>
      <vt:lpstr>THE DEMOGRAPHICS OF THEISM (INDUCTIVE)</vt:lpstr>
      <vt:lpstr>THE DEMOGRAPHICS OF THEISM (ABDUCTIVE)</vt:lpstr>
      <vt:lpstr>THE DEMOGRAPHICS OF THEISM (BAYESIAN)</vt:lpstr>
      <vt:lpstr>THE DEMOGRAPHICS OF THEISM (PRIMA FACIE)</vt:lpstr>
      <vt:lpstr>BIBLICAL ARGUMENTS</vt:lpstr>
      <vt:lpstr>ARGUMENT FROM CONFLICTING THEOLOGIES</vt:lpstr>
      <vt:lpstr>CONFLICTING THEOLOGIES IN THE BIBLE (MODAL)</vt:lpstr>
      <vt:lpstr>CONFLICTING THEOLOGIES IN THE BIBLE (INDUCTIVE)</vt:lpstr>
      <vt:lpstr>CONFLICTING THEOLOGIES IN THE BIBLE (ABDUCTIVE)</vt:lpstr>
      <vt:lpstr>CONFLICTING THEOLOGIES IN THE BIBLE (BAYESIAN)</vt:lpstr>
      <vt:lpstr>THE LACK OF PERSPICUITY OF SCRIPTURE ARGUMENT </vt:lpstr>
      <vt:lpstr>LACK OF PERSPICUITY OF SCRIPTURE (MODAL)</vt:lpstr>
      <vt:lpstr>LACK OF PERSPICUITY OF SCRIPTURE (INDUCTIVE)</vt:lpstr>
      <vt:lpstr>LACK OF PERSPICUITY OF SCRIPTURE (ABDUCTIVE)</vt:lpstr>
      <vt:lpstr>LACK OF PERSPICUITY OF SCRIPTURE (BAYESIAN)</vt:lpstr>
      <vt:lpstr>THE INCOMPATIBILITY OF CREATION AND SCIENCE</vt:lpstr>
      <vt:lpstr>INCOMPATIBILITY OF CREATION &amp; SCIENCE (MODAL)</vt:lpstr>
      <vt:lpstr>INCOMPATIBILITY OF CREATION &amp; SCIENCE (INDUCTIVE)</vt:lpstr>
      <vt:lpstr>INCOMPATIBILITY OF CREATION &amp; SCIENCE (ABDUCTIVE)</vt:lpstr>
      <vt:lpstr>INCOMPATIBILITY OF CREATION &amp; SCIENCE (BAYES)</vt:lpstr>
      <vt:lpstr>ARCHAEOLOGICAL EVIDENCE AGAINST THE PATRIARCHS</vt:lpstr>
      <vt:lpstr>EVIDENCE AGAINST THE PATRIARCHS (MODAL)</vt:lpstr>
      <vt:lpstr>EVIDENCE AGAINST THE PATRIARCHS (INDUCTIVE)</vt:lpstr>
      <vt:lpstr>EVIDENCE AGAINST THE PATRIARCHS (ABDUCTIVE)</vt:lpstr>
      <vt:lpstr>EVIDENCE AGAINST THE PATRIARCHS (BAYESIAN)</vt:lpstr>
      <vt:lpstr>ARCHAEOLOGICAL EVIDENCE AGAINST THE EXODUS</vt:lpstr>
      <vt:lpstr>EVIDENCE AGAINST THE EXODUS (MODAL)</vt:lpstr>
      <vt:lpstr>EVIDENCE AGAINST THE EXODUS (INDUCTIVE)</vt:lpstr>
      <vt:lpstr>EVIDENCE AGAINST THE EXODUS (ABDUCTIVE)</vt:lpstr>
      <vt:lpstr>EVIDENCE AGAINST THE EXODUS (BAYESIAN)</vt:lpstr>
      <vt:lpstr>UNFULFILLED MESSIANIC PROPHECIES ARGUMENT </vt:lpstr>
      <vt:lpstr>UNFULFILLED MESSIANIC PROPHECIES (MODAL)</vt:lpstr>
      <vt:lpstr>UNFULFILLED MESSIANIC PROPHECIES (INDUCTIVE)</vt:lpstr>
      <vt:lpstr>UNFULFILLED MESSIANIC PROPHECIES (ABDUCTIVE)</vt:lpstr>
      <vt:lpstr>UNFULFILLED MESSIANIC PROPHECIES (BAYESIAN)</vt:lpstr>
      <vt:lpstr>UNFULFILLED NEW TESTAMENT PROPHECIES</vt:lpstr>
      <vt:lpstr>UNFULFILLED NT PROPHECIES (MODAL)</vt:lpstr>
      <vt:lpstr>UNFULFILLED NT PROPHECIES (INDUCTIVE)</vt:lpstr>
      <vt:lpstr>UNFULFILLED NT PROPHECIES (ABDUCTIVE)</vt:lpstr>
      <vt:lpstr>UNFULFILLED NT PROPHECIES (BAYESIAN)</vt:lpstr>
      <vt:lpstr>CONTRADICTIONS IN THE INFANCY NARRATIVES</vt:lpstr>
      <vt:lpstr>CONTRADICTIONS IN THE INFANCY STORIES (MODAL)</vt:lpstr>
      <vt:lpstr>CONTRADICTIONS IN THE INFANCY STORIES (INDUCTIVE)</vt:lpstr>
      <vt:lpstr>CONTRADICTIONS IN THE INFANCY STORIES (ABDUCTIVE)</vt:lpstr>
      <vt:lpstr>CONTRADICTIONS IN THE INFANCY STORIES (BAYESIAN)</vt:lpstr>
      <vt:lpstr>DISCREPANCIES IN THE RESURRECTION ACCOUNTS</vt:lpstr>
      <vt:lpstr>RESURRECTION ACCOUNTS DISCREPANCIES (MODAL)</vt:lpstr>
      <vt:lpstr>RESURRECTION ACCOUNTS DISCREPANCIES (INDUCTIVE)</vt:lpstr>
      <vt:lpstr>RESURRECTION ACCOUNTS DISCREPANCIES (ABDUCTIVE)</vt:lpstr>
      <vt:lpstr>RESURRECTION ACCOUNTS DISCREPANCIES (BAYESIAN)</vt:lpstr>
      <vt:lpstr>THE PAUCITY OF EVIDENCE FOR THE RESURRECTION</vt:lpstr>
      <vt:lpstr>PAUCITY OF RESURRECTION EVIDENCE (MODAL)</vt:lpstr>
      <vt:lpstr>PAUCITY OF RESURRECTION EVIDENCE (INDUCTIVE)</vt:lpstr>
      <vt:lpstr>PAUCITY OF RESURRECTION EVIDENCE (ABDUCTIVE)</vt:lpstr>
      <vt:lpstr>PAUCITY OF RESURRECTION EVIDENCE (BAYESIAN)</vt:lpstr>
      <vt:lpstr>THE DISORDERLY DEVELOPMENT OF NT CANON </vt:lpstr>
      <vt:lpstr>DISORDERLY DEVELOPMENT OF NT CANON (MODAL)</vt:lpstr>
      <vt:lpstr>DISORDERLY DEVELOPMENT OF NT CANON (INDUCTIVE)</vt:lpstr>
      <vt:lpstr>DISORDERLY DEVELOPMENT OF NT CANON (ABDUCTIVE)</vt:lpstr>
      <vt:lpstr>DISORDERLY DEVELOPMENT OF NT CANON (BAYESIAN)</vt:lpstr>
      <vt:lpstr>PSEUDEPIGRAPHICAL BOOKS IN THE OLD TESTAMENT</vt:lpstr>
      <vt:lpstr>PSEUDEPIGRAPHICAL BOOKS IN THE OT (MODAL)</vt:lpstr>
      <vt:lpstr>PSEUDEPIGRAPHICAL BOOKS IN THE OT (INDUCTIVE)</vt:lpstr>
      <vt:lpstr>PSEUDEPIGRAPHICAL BOOKS IN THE OT (ABDUCTIVE)</vt:lpstr>
      <vt:lpstr>PSEUDEPIGRAPHICAL BOOKS IN THE OT (BAYESIAN)</vt:lpstr>
      <vt:lpstr>PSEUDEPIGRAPHICAL LETTERS IN THE NEW TESTAMENT</vt:lpstr>
      <vt:lpstr>PSEUDEPIGRAPHICAL LETTERS IN THE NT (MODAL)</vt:lpstr>
      <vt:lpstr>PSEUDEPIGRAPHICAL LETTERS IN NT (INDUCTIVE)</vt:lpstr>
      <vt:lpstr>PSEUDEPIGRAPHICAL LETTERS IN NT (ABDUCTIVE)</vt:lpstr>
      <vt:lpstr>PSEUDEPIGRAPHICAL LETTERS IN NT (BAYESIAN)</vt:lpstr>
      <vt:lpstr>KNOWN INSERTIONS IN THE NEW TESTAMENT ARGUMENT</vt:lpstr>
      <vt:lpstr>KNOWN INSERTIONS IN THE NEW TESTAMENT (MODAL)</vt:lpstr>
      <vt:lpstr>KNOWN INSERTIONS IN THE NEW TESTAMENT (INDUCTIVE)</vt:lpstr>
      <vt:lpstr>KNOWN INSERTIONS IN THE NEW TESTAMENT (ABDUCTIVE)</vt:lpstr>
      <vt:lpstr>KNOWN INSERTIONS IN THE NEW TESTAMENT (BAYESIAN)</vt:lpstr>
      <vt:lpstr>ARGUMENT FROM THE SYNOPTIC PROBLEM</vt:lpstr>
      <vt:lpstr>ARGUMENT FROM THE SYNOPTIC PROBLEM (MODAL)</vt:lpstr>
      <vt:lpstr>THE SYNOPTIC PROBLEM ARGUMENT (INDUCTIVE)</vt:lpstr>
      <vt:lpstr>THE SYNOPTIC PROBLEM ARGUMENT (ABDUCTIVE)</vt:lpstr>
      <vt:lpstr>THE SYNOPTIC PROBLEM ARGUMENT (BAYESIAN)</vt:lpstr>
      <vt:lpstr>TRANSLATION DIFFICULTIES WITH THE BIBLE ARGUMENT</vt:lpstr>
      <vt:lpstr>TRANSLATION DIFFICULTIES WITH THE BIBLE (MODAL)</vt:lpstr>
      <vt:lpstr>TRANSLATION DIFFICULTIES WITH THE BIBLE (INDUCTIVE)</vt:lpstr>
      <vt:lpstr>TRANSLATION DIFFICULTIES WITH THE BIBLE (ABDUCTIVE)</vt:lpstr>
      <vt:lpstr>TRANSLATION DIFFICULTIES WITH THE BIBLE (BAYESIAN)</vt:lpstr>
      <vt:lpstr>HISTORICAL ERRORS IN THE GOSPELS ARGUMENT </vt:lpstr>
      <vt:lpstr>HISTORICAL ERRORS IN THE GOSPELS (MODAL)</vt:lpstr>
      <vt:lpstr>HISTORICAL ERRORS IN THE GOSPELS (INDUCTIVE)</vt:lpstr>
      <vt:lpstr>HISTORICAL ERRORS IN THE GOSPELS (ABDUCTIVE)</vt:lpstr>
      <vt:lpstr>HISTORICAL ERRORS IN THE GOSPELS (BAYESIAN)</vt:lpstr>
      <vt:lpstr>THE UNREASONABLE LENGTH OF THE BIBLE ARGUMENT</vt:lpstr>
      <vt:lpstr>THE UNREASONABLE LENGTH OF THE BIBLE (MODAL)</vt:lpstr>
      <vt:lpstr>THE UNREASONABLE LENGTH OF THE BIBLE (INDUCTIVE)</vt:lpstr>
      <vt:lpstr>THE UNREASONABLE LENGTH OF THE BIBLE (ABDUCTIVE)</vt:lpstr>
      <vt:lpstr>THE UNREASONABLE LENGTH OF THE BIBLE (BAYESIAN)</vt:lpstr>
      <vt:lpstr>ARGUMENT FROM DIVINE GENOCIDES</vt:lpstr>
      <vt:lpstr>ARGUMENT FROM DIVINE GENOCIDES (MODAL)</vt:lpstr>
      <vt:lpstr>ARGUMENT FROM DIVINE GENOCIDES (INDUCTIVE)</vt:lpstr>
      <vt:lpstr>ARGUMENT FROM DIVINE GENOCIDES (ABDUCTIVE)</vt:lpstr>
      <vt:lpstr>ARGUMENT FROM DIVINE GENOCIDES (BAYESIAN)</vt:lpstr>
      <vt:lpstr>ARGUMENT FROM BIBLICAL ENDORSEMENT OF SLAVERY</vt:lpstr>
      <vt:lpstr>BIBLICAL ENDORSEMENT OF SLAVERY (MODAL)</vt:lpstr>
      <vt:lpstr>BIBLICAL ENDORSEMENT OF SLAVERY (INDUCTIVE)</vt:lpstr>
      <vt:lpstr>BIBLICAL ENDORSEMENT OF SLAVERY (ABDUCTIVE)</vt:lpstr>
      <vt:lpstr>BIBLICAL ENDORSEMENT OF SLAVERY (BAYESIAN)</vt:lpstr>
      <vt:lpstr>ARGUMENT FROM BIBLICAL ENDORSEMENT OF SEXISM</vt:lpstr>
      <vt:lpstr>BIBLICAL ENDORSEMENT OF SEXISM (MODAL)</vt:lpstr>
      <vt:lpstr>BIBLICAL ENDORSEMENT OF SEXISM (INDUCTIVE)</vt:lpstr>
      <vt:lpstr>BIBLICAL ENDORSEMENT OF SEXISM (ABDUCTIVE)</vt:lpstr>
      <vt:lpstr>BIBLICAL ENDORSEMENT OF SEXISM (BAYESIAN)</vt:lpstr>
      <vt:lpstr>BIBLICAL ENDORSEMENT OF HOMOPHOBIA ARGUMENT</vt:lpstr>
      <vt:lpstr>BIBLICAL ENDORSEMENT OF HOMOPHOBIA (MODAL)</vt:lpstr>
      <vt:lpstr>BIBLICAL ENDORSEMENT OF HOMOPHOBIA (INDUCTIVE)</vt:lpstr>
      <vt:lpstr>BIBLICAL ENDORSEMENT OF HOMOPHOBIA (ABDUCTIVE)</vt:lpstr>
      <vt:lpstr>BIBLICAL ENDORSEMENT OF HOMOPHOBIA (BAYESIAN)</vt:lpstr>
      <vt:lpstr>THE MISSING MORAL TEACHINGS ARGUMENT</vt:lpstr>
      <vt:lpstr>MISSING MORAL TEACHINGS ARGUMENT (MODAL)</vt:lpstr>
      <vt:lpstr>MISSING MORAL TEACHINGS ARGUMENT (INDUCTIVE)</vt:lpstr>
      <vt:lpstr>MISSING MORAL TEACHINGS ARGUMENT (ABDUCTIVE)</vt:lpstr>
      <vt:lpstr>MISSING MORAL TEACHINGS ARGUMENT (BAYESIAN)</vt:lpstr>
      <vt:lpstr>THE ARGUMENT FROM MARCIONISM</vt:lpstr>
      <vt:lpstr>THE ARGUMENT FROM MARCIONISM (MODAL)</vt:lpstr>
      <vt:lpstr>THE ARGUMENT FROM MARCIONISM (INDUCTIVE)</vt:lpstr>
      <vt:lpstr>THE ARGUMENT FROM MARCIONISM (ABDUCTIVE)</vt:lpstr>
      <vt:lpstr>THE ARGUMENT FROM MARCIONISM (BAYESIAN)</vt:lpstr>
      <vt:lpstr>BIBLICAL ABSURDITIES AND SUPERSTITIONS ARGUMENT</vt:lpstr>
      <vt:lpstr>BIBLICAL ABSURDITIES AND SUPERSTITIONS (MODAL)</vt:lpstr>
      <vt:lpstr>BIBLICAL ABSURDITIES AND SUPERSTITIONS (INDUCTIVE)</vt:lpstr>
      <vt:lpstr>BIBLICAL ABSURDITIES AND SUPERSTITIONS (ABDUCTIVE)</vt:lpstr>
      <vt:lpstr>BIBLICAL ABSURDITIES AND SUPERSTITIONS (BAYESIAN)</vt:lpstr>
      <vt:lpstr>ARGUMENT FROM BIBLICAL INCOMPREHENSIBILITY</vt:lpstr>
      <vt:lpstr>THE INCOMPREHENSIBILITY OF THE BIBLE (MODAL)</vt:lpstr>
      <vt:lpstr>THE INCOMPREHENSIBILITY OF THE BIBLE (INDUCTIVE)</vt:lpstr>
      <vt:lpstr>THE INCOMPREHENSIBILITY OF THE BIBLE (ABDUCTIVE)</vt:lpstr>
      <vt:lpstr>THE INCOMPREHENSIBILITY OF THE BIBLE (BAYESIAN)</vt:lpstr>
      <vt:lpstr>HISTORICAL ARGUMENTS</vt:lpstr>
      <vt:lpstr>THE SYNCRETISTIC ORIGIN OF BELIEF IN YAHWEH</vt:lpstr>
      <vt:lpstr>THE SYNCRETIC ORIGIN OF BELIEF IN YAHWEH (MODAL)</vt:lpstr>
      <vt:lpstr>SYNCRETIC ORIGIN OF BELIEF IN YAHWEH (INDUCTIVE)</vt:lpstr>
      <vt:lpstr>SYNCRETIC ORIGIN OF BELIEF IN YAHWEH (ABDUCTIVE)</vt:lpstr>
      <vt:lpstr>SYNCRETIC ORIGIN OF BELIEF IN YAHWEH (BAYESIAN)</vt:lpstr>
      <vt:lpstr>THE QUESTIONABLE MORAL CHARACTER OF JESUS</vt:lpstr>
      <vt:lpstr>THE QUESTIONABLE MORALITY OF JESUS (MODAL)</vt:lpstr>
      <vt:lpstr>QUESTIONABLE MORALITY OF JESUS (INDUCTIVE)</vt:lpstr>
      <vt:lpstr>TE QUESTIONABLE MORALITY OF JESUS (ABDUCTIVE)</vt:lpstr>
      <vt:lpstr>QUESTIONABLE MORALITY OF JESUS (BAYESIAN)</vt:lpstr>
      <vt:lpstr>DOCTRINAL CONFUSION IN THE EARLY CHURCH</vt:lpstr>
      <vt:lpstr>EARLY DOCTRINAL CONFUSION (MODAL)</vt:lpstr>
      <vt:lpstr>EARLY DOCTRINAL CONFUSION (INDUCTIVE)</vt:lpstr>
      <vt:lpstr>EARLY DOCTRINAL CONFUSION (ABDUCTIVE)</vt:lpstr>
      <vt:lpstr>EARLY DOCTRINAL CONFUSION (BAYESIAN)</vt:lpstr>
      <vt:lpstr>THE PROLIFERATION OF CHRISTIAN DENOMINATIONS</vt:lpstr>
      <vt:lpstr>THE PROLIFERATION OF DENOMINATIONS (MODAL)</vt:lpstr>
      <vt:lpstr>THE PROLIFERATION OF DENOMINATIONS (INDUCTIVE)</vt:lpstr>
      <vt:lpstr>THE PROLIFERATION OF DENOMINATIONS (ABDUCTIVE)</vt:lpstr>
      <vt:lpstr>THE PROLIFERATION OF DENOMINATIONS (BAYESIAN)</vt:lpstr>
      <vt:lpstr>ANALOGUES OF JESUS IN NEAR EASTERN MYTHOLOGY</vt:lpstr>
      <vt:lpstr>ANALOGUES OF JESUS IN MYTHOLOGY (MODAL)</vt:lpstr>
      <vt:lpstr>ANALOGUES OF JESUS IN MYTHOLOGY (INDUCTIVE)</vt:lpstr>
      <vt:lpstr>ANALOGUES OF JESUS IN MYTHOLOGY (ABDUCTIVE)</vt:lpstr>
      <vt:lpstr>ANALOGUES OF JESUS IN MYTHOLOGY (BAYESIAN)</vt:lpstr>
      <vt:lpstr>CHRISTIAN SUPPORT OF COLONIALISM ARGUMENT</vt:lpstr>
      <vt:lpstr>CHRISTIAN SUPPORT OF COLONIALISM (MODAL)</vt:lpstr>
      <vt:lpstr>CHRISTIAN SUPPORT OF COLONIALISM (INDUCTIVE)</vt:lpstr>
      <vt:lpstr>CHRISTIAN SUPPORT OF COLONIALISM (ABDUCTIVE)</vt:lpstr>
      <vt:lpstr>CHRISTIAN SUPPORT OF COLONIALISM (BAYESIAN)</vt:lpstr>
      <vt:lpstr>CHRISTIAN SUPPORT OF THE CRUSADES ARGUMENT</vt:lpstr>
      <vt:lpstr>CHRISTIAN SUPPORT OF THE CRUSADES (MODAL)</vt:lpstr>
      <vt:lpstr>CHRISTIAN SUPPORT OF THE CRUSADES (INDUCTIVE)</vt:lpstr>
      <vt:lpstr>CHRISTIAN SUPPORT OF THE CRUSADES (ABDUCTIVE)</vt:lpstr>
      <vt:lpstr>CHRISTIAN SUPPORT OF THE CRUSADES (BAYESIAN)</vt:lpstr>
      <vt:lpstr>THE ARGUMENT FROM CHRISTIAN ANTISEMITISM</vt:lpstr>
      <vt:lpstr>ARGUMENT FROM CHRISTIAN ANTISEMITISM (MODAL)</vt:lpstr>
      <vt:lpstr>ARGUMENT FROM CHRISTIAN ANTISEMITISM (INDUCTIVE)</vt:lpstr>
      <vt:lpstr>ARGUMENT FROM CHRISTIAN ANTISEMITISM (ABDUCTIVE)</vt:lpstr>
      <vt:lpstr>ARGUMENT FROM CHRISTIAN ANTISEMITISM (BAYESIAN)</vt:lpstr>
      <vt:lpstr>CHRISTIAN JUSTIFICATION OF SLAVERY ARGUMENT </vt:lpstr>
      <vt:lpstr>CHRISTIAN JUSTIFICATION OF SLAVERY (MODAL)</vt:lpstr>
      <vt:lpstr>CHRISTIAN JUSTIFICATION OF SLAVERY (INDUCTIVE)</vt:lpstr>
      <vt:lpstr>CHRISTIAN JUSTIFICATION OF SLAVERY (ABDUCTIVE)</vt:lpstr>
      <vt:lpstr>CHRISTIAN JUSTIFICATION OF SLAVERY (BAYESIAN)</vt:lpstr>
      <vt:lpstr>CHRISTIAN ENDORSEMENT OF EXORCISMS ARGUMENT </vt:lpstr>
      <vt:lpstr>CHRISTIAN ENDORSEMENT OF EXORCISMS (MODAL)</vt:lpstr>
      <vt:lpstr>CHRISTIAN ENDORSEMENT OF EXORCISMS (INDUCTIVE)</vt:lpstr>
      <vt:lpstr>CHRISTIAN ENDORSEMENT OF EXORCISMS (ABDUCTIVE)</vt:lpstr>
      <vt:lpstr>CHRISTIAN ENDORSEMENT OF EXORCISMS (BAYESIAN)</vt:lpstr>
      <vt:lpstr>THE ARGUMENT FROM CORRUPT CHRISTIAN LEADERS</vt:lpstr>
      <vt:lpstr>ARGUMENT FROM CORRUPT CHRISTIAN LEADERS (MODAL)</vt:lpstr>
      <vt:lpstr>CORRUPT CHRISTIAN LEADERS ARGUMENT (INDUCTIVE)</vt:lpstr>
      <vt:lpstr>CORRUPT CHRISTIAN LEADERS ARGUMENT (ABDUCTIVE)</vt:lpstr>
      <vt:lpstr>CORRUPT CHRISTIAN LEADERS ARGUMENT (BAYESIAN)</vt:lpstr>
      <vt:lpstr>ARGUMENT FROM THE FAILURE OF ECUMENICALISM</vt:lpstr>
      <vt:lpstr>THE FAILURE OF ECUMENICALISM (MODAL)</vt:lpstr>
      <vt:lpstr>THE FAILURE OF ECUMENICALISM (INDUCTIVE)</vt:lpstr>
      <vt:lpstr>THE FAILURE OF ECUMENICALISM (ABDUCTIVE)</vt:lpstr>
      <vt:lpstr>THE FAILURE OF ECUMENICALISM (BAYESIAN)</vt:lpstr>
      <vt:lpstr>THE HISTORICAL RECENCY OF CHRISTIANITY ARGUMENT </vt:lpstr>
      <vt:lpstr>THE HISTORICAL RECENCY OF CHRISTIANITY (MODAL)</vt:lpstr>
      <vt:lpstr>THE HISTORICAL RECENCY OF CHRISTIANITY (ABDUCTIVE)</vt:lpstr>
      <vt:lpstr>THE HISTORICAL RECENCY OF CHRISTIANITY (BAYESIAN)</vt:lpstr>
      <vt:lpstr>MISCELLANEOUS ARGUMENTS</vt:lpstr>
      <vt:lpstr>THE RATIONALITY OF HOPING FOR ATHEISM</vt:lpstr>
      <vt:lpstr>THE WILL NOT TO BELIEVE</vt:lpstr>
      <vt:lpstr>THE SOCIETAL BENEFITS OF NON-BELIEF</vt:lpstr>
      <vt:lpstr>THE POSSIBILITY OF FUTURE KNOWLEDGE ARGUMENT</vt:lpstr>
      <vt:lpstr>POSSIBILITY OF FUTURE KNOWLEDGE (MODAL)</vt:lpstr>
      <vt:lpstr>THE NOMOLOGICAL ARGUMENT FOR ATHEISM</vt:lpstr>
      <vt:lpstr>CHRISTIANITY IS UNNECESSARY IN LIFE</vt:lpstr>
      <vt:lpstr>CHRISTIANITY IS UNNECESSARY (MODAL)</vt:lpstr>
      <vt:lpstr>CHRISTIANITY IS UNNECESSARY (INDUCTIVE)</vt:lpstr>
      <vt:lpstr>CHRISTIANITY IS UNNECESSARY (ABDUCTIVE)</vt:lpstr>
      <vt:lpstr>CHRISTIANITY IS UNNECESSARY (BAYESIAN)</vt:lpstr>
      <vt:lpstr>THE CUMULATIVE CREDENCE-RAISER ARGUMENT</vt:lpstr>
      <vt:lpstr>THE ARGUMENT FROM SO MANY ARGUMENTS</vt:lpstr>
      <vt:lpstr>ARGUMENT FROM SO MANY ARGUMENTS (PRIMA FACIE)</vt:lpstr>
      <vt:lpstr>CHRISTIANITY IS FOOLISH</vt:lpstr>
      <vt:lpstr>CHRISTIANITY IS FOOLISH (MODAL)</vt:lpstr>
      <vt:lpstr>CHRISTIANITY IS FOOLISH (ABDUCTIVE)</vt:lpstr>
      <vt:lpstr>CHRISTIANITY IS FOOLISH (BAYESIAN)</vt:lpstr>
      <vt:lpstr>CHRISTIANITY IS FOOLISH (PRIMA FACIE)</vt:lpstr>
      <vt:lpstr>CHRISTIANITY IS BORING</vt:lpstr>
      <vt:lpstr>CHRISTIANITY IS BORING (ABDUCTIVE)</vt:lpstr>
      <vt:lpstr>APPEAL TO MISOTHEISM</vt:lpstr>
      <vt:lpstr>ARGUMENT FROM REVULSION TO CHRISTIANITY</vt:lpstr>
      <vt:lpstr>THE OUTSIDER TEST FOR FAITH</vt:lpstr>
      <vt:lpstr>THE OUTSIDER TEST FOR FAITH (ABDUCTIVE)</vt:lpstr>
      <vt:lpstr>THE ANTI-CRAIGIAN MODAL ARGUMENT AGAINST JESUS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THEISTIC ARGUMENTS</dc:title>
  <cp:lastModifiedBy>fods12@gmail.com</cp:lastModifiedBy>
  <cp:revision>584</cp:revision>
  <dcterms:modified xsi:type="dcterms:W3CDTF">2021-07-10T01:09:39Z</dcterms:modified>
</cp:coreProperties>
</file>