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aa1d2941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aa1d2941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aa1d2941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aa1d2941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a6f60d3e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a6f60d3e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aa1d2941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aa1d2941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a6f60d3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a6f60d3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a6f60d3e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a6f60d3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aa1d294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aa1d294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aa9424a4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aa9424a4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aa9424a4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aa9424a4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aa1d2941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aa1d2941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a6f60d3e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a6f60d3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aa9424a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aa9424a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aa9424a4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aa9424a4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aa9424a4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aa9424a4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aa9424a4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aa9424a4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aa1d29416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aa1d29416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aa1d29416_5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aa1d29416_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aa1d29416_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aa1d29416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orum.effectivealtruism.org/posts/FpjQMYQmS3rWewZ83/effective-altruism-is-a-question-not-an-ideology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80000hours.org/2015/07/effective-altruists-love-systemic-change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80000hours.org/2015/07/effective-altruists-love-systemic-change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162" y="2405150"/>
            <a:ext cx="7005677" cy="26586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101150"/>
            <a:ext cx="8520600" cy="182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Case Against</a:t>
            </a:r>
            <a:br>
              <a:rPr lang="en"/>
            </a:br>
            <a:r>
              <a:rPr lang="en"/>
              <a:t>Effective Altruism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18116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James Fodor, May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 of my Case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076275"/>
            <a:ext cx="8520600" cy="37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/>
              <a:t>Problems with the community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/>
              <a:t>Views on ethics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Views on politics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Views on evidence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1470850"/>
            <a:ext cx="3810000" cy="30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with the Community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with the Community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diverse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Mostly male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Mostly white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Highly educated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Young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Quantitative fields + philosophy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Homogenous set of viewpoints?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625" y="445025"/>
            <a:ext cx="6780726" cy="4520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Ethics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Ethics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076275"/>
            <a:ext cx="8520600" cy="378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makes sense for utilitarians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“Do the most good”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“Maximise”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“Optimising for”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https://forum.effectivealtruism.org/posts/FpjQMYQmS3rWewZ83/effective-altruism-is-a-question-not-an-ideology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X-risk probably only makes sense to utilitarians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demanding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Implies you should impoverish yourself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Promotes unlivable lifestyle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Implies you should abandon your family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Politics</a:t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 b="14480" l="0" r="0" t="11257"/>
          <a:stretch/>
        </p:blipFill>
        <p:spPr>
          <a:xfrm>
            <a:off x="1529013" y="1314700"/>
            <a:ext cx="6085976" cy="339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Politics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Unrecognised neoliberal/pro status quo ideology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Uncritical adoption of framework of neoclassical economics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Never talk about power structures in society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Individualistic focus ignores systematic effects of politics and society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Ignores systemic change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Focused on symptoms and not the cause of problems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Never considers reform of geopolitical system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https://80000hours.org/2015/07/effective-altruists-love-systemic-change/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Where is EA Marxism/Anarchism?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2983" y="0"/>
            <a:ext cx="396263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/>
          <p:cNvPicPr preferRelativeResize="0"/>
          <p:nvPr/>
        </p:nvPicPr>
        <p:blipFill rotWithShape="1">
          <a:blip r:embed="rId4">
            <a:alphaModFix/>
          </a:blip>
          <a:srcRect b="0" l="8568" r="9275" t="0"/>
          <a:stretch/>
        </p:blipFill>
        <p:spPr>
          <a:xfrm>
            <a:off x="3851926" y="3586400"/>
            <a:ext cx="826500" cy="5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1"/>
          <p:cNvPicPr preferRelativeResize="0"/>
          <p:nvPr/>
        </p:nvPicPr>
        <p:blipFill rotWithShape="1">
          <a:blip r:embed="rId4">
            <a:alphaModFix/>
          </a:blip>
          <a:srcRect b="0" l="8568" r="9275" t="0"/>
          <a:stretch/>
        </p:blipFill>
        <p:spPr>
          <a:xfrm>
            <a:off x="4281051" y="576500"/>
            <a:ext cx="826500" cy="52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Politics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Unrecognised neoliberal/pro status quo ideology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Uncritical adoption of framework of neoclassical economics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Never talk about power structures in society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Individualistic focus ignores systematic effects of politics and society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Ignores systemic change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Focused on symptoms and not the cause of problems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Never considers reform of geopolitical system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https://80000hours.org/2015/07/effective-altruists-love-systemic-change/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Where is EA Marxism/Anarchism?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35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Evidence</a:t>
            </a:r>
            <a:endParaRPr/>
          </a:p>
        </p:txBody>
      </p:sp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2862" y="1060850"/>
            <a:ext cx="3358275" cy="383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28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Evidence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focused on experiments and quantification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RCTs elevated too highly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Ignore non-quantifiable forms of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Dismissive of charities claiming their work is nuanced and cannot be quantified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credulous about far future causes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Interventions not based on any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Rely on highly uncertain philosophical views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Claim that this work is nuanced </a:t>
            </a:r>
            <a:r>
              <a:rPr lang="en"/>
              <a:t>and cannot be quantified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come to extremely implausible results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1107" y="0"/>
            <a:ext cx="340178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 rotWithShape="1">
          <a:blip r:embed="rId4">
            <a:alphaModFix/>
          </a:blip>
          <a:srcRect b="0" l="8568" r="9275" t="0"/>
          <a:stretch/>
        </p:blipFill>
        <p:spPr>
          <a:xfrm>
            <a:off x="3957738" y="3956825"/>
            <a:ext cx="1499224" cy="9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28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Evidence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focused on experiments and quantification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RCTs elevated too highly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Ignore non-quantifiable forms of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Dismissive of charities claiming their work is nuanced and cannot be quantified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credulous about far future causes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Interventions not based on any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Rely on highly uncertain philosophical views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Claim that this work is nuanced and cannot be quantified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come to extremely implausible results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275" y="582525"/>
            <a:ext cx="2332625" cy="414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 b="4852" l="0" r="0" t="0"/>
          <a:stretch/>
        </p:blipFill>
        <p:spPr>
          <a:xfrm>
            <a:off x="4387900" y="582526"/>
            <a:ext cx="2627300" cy="18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 rotWithShape="1">
          <a:blip r:embed="rId5">
            <a:alphaModFix/>
          </a:blip>
          <a:srcRect b="0" l="4675" r="4174" t="0"/>
          <a:stretch/>
        </p:blipFill>
        <p:spPr>
          <a:xfrm>
            <a:off x="4387900" y="2724298"/>
            <a:ext cx="2627300" cy="17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428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Views on Evidence</a:t>
            </a:r>
            <a:endParaRPr/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focused on experiments and quantification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RCTs elevated too highly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Ignore non-quantifiable forms of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Dismissive of charities claiming their work is nuanced and cannot be quantified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credulous about far future causes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Interventions not based on any evidence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Rely on highly uncertain philosophical views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Claim that this work is nuanced and cannot be quantified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come to extremely implausible results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125" y="493324"/>
            <a:ext cx="6077751" cy="44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125" y="493324"/>
            <a:ext cx="6077751" cy="444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0"/>
          <p:cNvSpPr txBox="1"/>
          <p:nvPr/>
        </p:nvSpPr>
        <p:spPr>
          <a:xfrm>
            <a:off x="5328825" y="1021450"/>
            <a:ext cx="2093700" cy="85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should use reason and evidence to help do the most good</a:t>
            </a:r>
            <a:endParaRPr/>
          </a:p>
        </p:txBody>
      </p:sp>
      <p:sp>
        <p:nvSpPr>
          <p:cNvPr id="164" name="Google Shape;164;p30"/>
          <p:cNvSpPr/>
          <p:nvPr/>
        </p:nvSpPr>
        <p:spPr>
          <a:xfrm>
            <a:off x="1492350" y="1666200"/>
            <a:ext cx="3042600" cy="1832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125" y="493324"/>
            <a:ext cx="6077751" cy="444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300" y="1461225"/>
            <a:ext cx="2198201" cy="82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1"/>
          <p:cNvPicPr preferRelativeResize="0"/>
          <p:nvPr/>
        </p:nvPicPr>
        <p:blipFill rotWithShape="1">
          <a:blip r:embed="rId5">
            <a:alphaModFix/>
          </a:blip>
          <a:srcRect b="43297" l="0" r="0" t="0"/>
          <a:stretch/>
        </p:blipFill>
        <p:spPr>
          <a:xfrm>
            <a:off x="1214000" y="2270888"/>
            <a:ext cx="3358001" cy="11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7500" y="1477165"/>
            <a:ext cx="2198200" cy="80413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/>
        </p:nvSpPr>
        <p:spPr>
          <a:xfrm>
            <a:off x="5328825" y="1021450"/>
            <a:ext cx="2093700" cy="85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should use reason and evidence to help do the most good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