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35"/>
  </p:notesMasterIdLst>
  <p:sldIdLst>
    <p:sldId id="256" r:id="rId2"/>
    <p:sldId id="400" r:id="rId3"/>
    <p:sldId id="425" r:id="rId4"/>
    <p:sldId id="468" r:id="rId5"/>
    <p:sldId id="458" r:id="rId6"/>
    <p:sldId id="446" r:id="rId7"/>
    <p:sldId id="448" r:id="rId8"/>
    <p:sldId id="442" r:id="rId9"/>
    <p:sldId id="450" r:id="rId10"/>
    <p:sldId id="449" r:id="rId11"/>
    <p:sldId id="464" r:id="rId12"/>
    <p:sldId id="452" r:id="rId13"/>
    <p:sldId id="459" r:id="rId14"/>
    <p:sldId id="445" r:id="rId15"/>
    <p:sldId id="457" r:id="rId16"/>
    <p:sldId id="440" r:id="rId17"/>
    <p:sldId id="465" r:id="rId18"/>
    <p:sldId id="460" r:id="rId19"/>
    <p:sldId id="441" r:id="rId20"/>
    <p:sldId id="438" r:id="rId21"/>
    <p:sldId id="439" r:id="rId22"/>
    <p:sldId id="462" r:id="rId23"/>
    <p:sldId id="454" r:id="rId24"/>
    <p:sldId id="455" r:id="rId25"/>
    <p:sldId id="466" r:id="rId26"/>
    <p:sldId id="461" r:id="rId27"/>
    <p:sldId id="463" r:id="rId28"/>
    <p:sldId id="443" r:id="rId29"/>
    <p:sldId id="453" r:id="rId30"/>
    <p:sldId id="456" r:id="rId31"/>
    <p:sldId id="469" r:id="rId32"/>
    <p:sldId id="467" r:id="rId33"/>
    <p:sldId id="43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9" autoAdjust="0"/>
    <p:restoredTop sz="96778" autoAdjust="0"/>
  </p:normalViewPr>
  <p:slideViewPr>
    <p:cSldViewPr>
      <p:cViewPr>
        <p:scale>
          <a:sx n="100" d="100"/>
          <a:sy n="100" d="100"/>
        </p:scale>
        <p:origin x="-826"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D:\Study%20and%20Projects\Capitalism%20Book\Economic%20Development\X%20-%20Data\Arabic%20Inventio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Study%20and%20Projects\Capitalism%20Book\Economic%20Development\X%20-%20Data\Chinese%20Inventions%20Shang%20to%20Qing.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Study%20and%20Projects\Cold%20War%20Project\Power%20Index.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Study%20and%20Projects\Capitalism%20Book\Economic%20Development\X%20-%20Data\Historical%20GDP%20seri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AU"/>
  <c:chart>
    <c:title>
      <c:tx>
        <c:rich>
          <a:bodyPr/>
          <a:lstStyle/>
          <a:p>
            <a:pPr>
              <a:defRPr sz="1600"/>
            </a:pPr>
            <a:r>
              <a:rPr lang="en-AU" sz="1600"/>
              <a:t>Islamic</a:t>
            </a:r>
            <a:r>
              <a:rPr lang="en-AU" sz="1600" baseline="0"/>
              <a:t> Inventions by Century</a:t>
            </a:r>
            <a:endParaRPr lang="en-AU" sz="1600"/>
          </a:p>
        </c:rich>
      </c:tx>
    </c:title>
    <c:plotArea>
      <c:layout/>
      <c:barChart>
        <c:barDir val="col"/>
        <c:grouping val="clustered"/>
        <c:ser>
          <c:idx val="0"/>
          <c:order val="0"/>
          <c:cat>
            <c:strRef>
              <c:f>Histogram!$A$2:$A$10</c:f>
              <c:strCache>
                <c:ptCount val="9"/>
                <c:pt idx="0">
                  <c:v>8th</c:v>
                </c:pt>
                <c:pt idx="1">
                  <c:v>9th</c:v>
                </c:pt>
                <c:pt idx="2">
                  <c:v>10th</c:v>
                </c:pt>
                <c:pt idx="3">
                  <c:v>11th</c:v>
                </c:pt>
                <c:pt idx="4">
                  <c:v>12th</c:v>
                </c:pt>
                <c:pt idx="5">
                  <c:v>13th</c:v>
                </c:pt>
                <c:pt idx="6">
                  <c:v>14th</c:v>
                </c:pt>
                <c:pt idx="7">
                  <c:v>15th</c:v>
                </c:pt>
                <c:pt idx="8">
                  <c:v>16th</c:v>
                </c:pt>
              </c:strCache>
            </c:strRef>
          </c:cat>
          <c:val>
            <c:numRef>
              <c:f>Histogram!$B$2:$B$10</c:f>
              <c:numCache>
                <c:formatCode>General</c:formatCode>
                <c:ptCount val="9"/>
                <c:pt idx="0">
                  <c:v>13</c:v>
                </c:pt>
                <c:pt idx="1">
                  <c:v>41</c:v>
                </c:pt>
                <c:pt idx="2">
                  <c:v>27</c:v>
                </c:pt>
                <c:pt idx="3">
                  <c:v>16</c:v>
                </c:pt>
                <c:pt idx="4">
                  <c:v>3</c:v>
                </c:pt>
                <c:pt idx="5">
                  <c:v>21</c:v>
                </c:pt>
                <c:pt idx="6">
                  <c:v>5</c:v>
                </c:pt>
                <c:pt idx="7">
                  <c:v>4</c:v>
                </c:pt>
                <c:pt idx="8">
                  <c:v>7</c:v>
                </c:pt>
              </c:numCache>
            </c:numRef>
          </c:val>
        </c:ser>
        <c:axId val="101086336"/>
        <c:axId val="101087872"/>
      </c:barChart>
      <c:catAx>
        <c:axId val="101086336"/>
        <c:scaling>
          <c:orientation val="minMax"/>
        </c:scaling>
        <c:axPos val="b"/>
        <c:tickLblPos val="nextTo"/>
        <c:crossAx val="101087872"/>
        <c:crosses val="autoZero"/>
        <c:auto val="1"/>
        <c:lblAlgn val="ctr"/>
        <c:lblOffset val="100"/>
      </c:catAx>
      <c:valAx>
        <c:axId val="101087872"/>
        <c:scaling>
          <c:orientation val="minMax"/>
        </c:scaling>
        <c:axPos val="l"/>
        <c:majorGridlines/>
        <c:numFmt formatCode="General" sourceLinked="1"/>
        <c:tickLblPos val="nextTo"/>
        <c:crossAx val="101086336"/>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AU"/>
  <c:chart>
    <c:title>
      <c:tx>
        <c:rich>
          <a:bodyPr/>
          <a:lstStyle/>
          <a:p>
            <a:pPr>
              <a:defRPr sz="1600"/>
            </a:pPr>
            <a:r>
              <a:rPr lang="en-AU" sz="1600"/>
              <a:t>Chinese Inventions by Dynasty</a:t>
            </a:r>
          </a:p>
        </c:rich>
      </c:tx>
    </c:title>
    <c:plotArea>
      <c:layout/>
      <c:barChart>
        <c:barDir val="col"/>
        <c:grouping val="clustered"/>
        <c:ser>
          <c:idx val="0"/>
          <c:order val="0"/>
          <c:cat>
            <c:strRef>
              <c:f>Histogram!$C$3:$C$8</c:f>
              <c:strCache>
                <c:ptCount val="6"/>
                <c:pt idx="0">
                  <c:v>Pre-Han</c:v>
                </c:pt>
                <c:pt idx="1">
                  <c:v>Han</c:v>
                </c:pt>
                <c:pt idx="2">
                  <c:v>Post-Han</c:v>
                </c:pt>
                <c:pt idx="3">
                  <c:v>Tang</c:v>
                </c:pt>
                <c:pt idx="4">
                  <c:v>Song/Yuan</c:v>
                </c:pt>
                <c:pt idx="5">
                  <c:v>Ming/Qing</c:v>
                </c:pt>
              </c:strCache>
            </c:strRef>
          </c:cat>
          <c:val>
            <c:numRef>
              <c:f>Histogram!$B$3:$B$8</c:f>
              <c:numCache>
                <c:formatCode>General</c:formatCode>
                <c:ptCount val="6"/>
                <c:pt idx="0">
                  <c:v>25</c:v>
                </c:pt>
                <c:pt idx="1">
                  <c:v>42</c:v>
                </c:pt>
                <c:pt idx="2">
                  <c:v>23</c:v>
                </c:pt>
                <c:pt idx="3">
                  <c:v>7</c:v>
                </c:pt>
                <c:pt idx="4">
                  <c:v>37</c:v>
                </c:pt>
                <c:pt idx="5">
                  <c:v>3</c:v>
                </c:pt>
              </c:numCache>
            </c:numRef>
          </c:val>
        </c:ser>
        <c:axId val="102647680"/>
        <c:axId val="102649216"/>
      </c:barChart>
      <c:catAx>
        <c:axId val="102647680"/>
        <c:scaling>
          <c:orientation val="minMax"/>
        </c:scaling>
        <c:axPos val="b"/>
        <c:tickLblPos val="nextTo"/>
        <c:crossAx val="102649216"/>
        <c:crosses val="autoZero"/>
        <c:auto val="1"/>
        <c:lblAlgn val="ctr"/>
        <c:lblOffset val="100"/>
      </c:catAx>
      <c:valAx>
        <c:axId val="102649216"/>
        <c:scaling>
          <c:orientation val="minMax"/>
        </c:scaling>
        <c:axPos val="l"/>
        <c:majorGridlines/>
        <c:numFmt formatCode="General" sourceLinked="1"/>
        <c:tickLblPos val="nextTo"/>
        <c:crossAx val="102647680"/>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AU"/>
  <c:chart>
    <c:title>
      <c:tx>
        <c:rich>
          <a:bodyPr/>
          <a:lstStyle/>
          <a:p>
            <a:pPr>
              <a:defRPr/>
            </a:pPr>
            <a:r>
              <a:rPr lang="en-AU"/>
              <a:t>National Comparative Military Power</a:t>
            </a:r>
          </a:p>
        </c:rich>
      </c:tx>
      <c:layout>
        <c:manualLayout>
          <c:xMode val="edge"/>
          <c:yMode val="edge"/>
          <c:x val="0.29750024210631676"/>
          <c:y val="2.5641057743712139E-2"/>
        </c:manualLayout>
      </c:layout>
      <c:spPr>
        <a:noFill/>
        <a:ln w="25400">
          <a:noFill/>
        </a:ln>
      </c:spPr>
    </c:title>
    <c:plotArea>
      <c:layout>
        <c:manualLayout>
          <c:layoutTarget val="inner"/>
          <c:xMode val="edge"/>
          <c:yMode val="edge"/>
          <c:x val="9.4415155978837609E-2"/>
          <c:y val="0.10267659471008858"/>
          <c:w val="0.72425549460021699"/>
          <c:h val="0.77681163445607515"/>
        </c:manualLayout>
      </c:layout>
      <c:lineChart>
        <c:grouping val="standard"/>
        <c:ser>
          <c:idx val="0"/>
          <c:order val="0"/>
          <c:tx>
            <c:v>Soviet Union</c:v>
          </c:tx>
          <c:spPr>
            <a:ln w="25400">
              <a:solidFill>
                <a:srgbClr val="FF0000"/>
              </a:solidFill>
              <a:prstDash val="solid"/>
            </a:ln>
          </c:spPr>
          <c:marker>
            <c:symbol val="circle"/>
            <c:size val="4"/>
            <c:spPr>
              <a:solidFill>
                <a:srgbClr val="000000"/>
              </a:solidFill>
              <a:ln>
                <a:solidFill>
                  <a:srgbClr val="000000"/>
                </a:solidFill>
                <a:prstDash val="solid"/>
              </a:ln>
            </c:spPr>
          </c:marker>
          <c:cat>
            <c:numRef>
              <c:f>'Military Indices'!$B$1:$AU$1</c:f>
              <c:numCache>
                <c:formatCode>General</c:formatCode>
                <c:ptCount val="46"/>
                <c:pt idx="0">
                  <c:v>1946</c:v>
                </c:pt>
                <c:pt idx="1">
                  <c:v>1947</c:v>
                </c:pt>
                <c:pt idx="2">
                  <c:v>1948</c:v>
                </c:pt>
                <c:pt idx="3">
                  <c:v>1949</c:v>
                </c:pt>
                <c:pt idx="4">
                  <c:v>1950</c:v>
                </c:pt>
                <c:pt idx="5">
                  <c:v>1951</c:v>
                </c:pt>
                <c:pt idx="6">
                  <c:v>1952</c:v>
                </c:pt>
                <c:pt idx="7">
                  <c:v>1953</c:v>
                </c:pt>
                <c:pt idx="8">
                  <c:v>1954</c:v>
                </c:pt>
                <c:pt idx="9">
                  <c:v>1955</c:v>
                </c:pt>
                <c:pt idx="10">
                  <c:v>1956</c:v>
                </c:pt>
                <c:pt idx="11">
                  <c:v>1957</c:v>
                </c:pt>
                <c:pt idx="12">
                  <c:v>1958</c:v>
                </c:pt>
                <c:pt idx="13">
                  <c:v>1959</c:v>
                </c:pt>
                <c:pt idx="14">
                  <c:v>1960</c:v>
                </c:pt>
                <c:pt idx="15">
                  <c:v>1961</c:v>
                </c:pt>
                <c:pt idx="16">
                  <c:v>1962</c:v>
                </c:pt>
                <c:pt idx="17">
                  <c:v>1963</c:v>
                </c:pt>
                <c:pt idx="18">
                  <c:v>1964</c:v>
                </c:pt>
                <c:pt idx="19">
                  <c:v>1965</c:v>
                </c:pt>
                <c:pt idx="20">
                  <c:v>1966</c:v>
                </c:pt>
                <c:pt idx="21">
                  <c:v>1967</c:v>
                </c:pt>
                <c:pt idx="22">
                  <c:v>1968</c:v>
                </c:pt>
                <c:pt idx="23">
                  <c:v>1969</c:v>
                </c:pt>
                <c:pt idx="24">
                  <c:v>1970</c:v>
                </c:pt>
                <c:pt idx="25">
                  <c:v>1971</c:v>
                </c:pt>
                <c:pt idx="26">
                  <c:v>1972</c:v>
                </c:pt>
                <c:pt idx="27">
                  <c:v>1973</c:v>
                </c:pt>
                <c:pt idx="28">
                  <c:v>1974</c:v>
                </c:pt>
                <c:pt idx="29">
                  <c:v>1975</c:v>
                </c:pt>
                <c:pt idx="30">
                  <c:v>1976</c:v>
                </c:pt>
                <c:pt idx="31">
                  <c:v>1977</c:v>
                </c:pt>
                <c:pt idx="32">
                  <c:v>1978</c:v>
                </c:pt>
                <c:pt idx="33">
                  <c:v>1979</c:v>
                </c:pt>
                <c:pt idx="34">
                  <c:v>1980</c:v>
                </c:pt>
                <c:pt idx="35">
                  <c:v>1981</c:v>
                </c:pt>
                <c:pt idx="36">
                  <c:v>1982</c:v>
                </c:pt>
                <c:pt idx="37">
                  <c:v>1983</c:v>
                </c:pt>
                <c:pt idx="38">
                  <c:v>1984</c:v>
                </c:pt>
                <c:pt idx="39">
                  <c:v>1985</c:v>
                </c:pt>
                <c:pt idx="40">
                  <c:v>1986</c:v>
                </c:pt>
                <c:pt idx="41">
                  <c:v>1987</c:v>
                </c:pt>
                <c:pt idx="42">
                  <c:v>1988</c:v>
                </c:pt>
                <c:pt idx="43">
                  <c:v>1989</c:v>
                </c:pt>
                <c:pt idx="44">
                  <c:v>1990</c:v>
                </c:pt>
                <c:pt idx="45">
                  <c:v>1991</c:v>
                </c:pt>
              </c:numCache>
            </c:numRef>
          </c:cat>
          <c:val>
            <c:numRef>
              <c:f>'Military Indices'!$B$37:$AU$37</c:f>
              <c:numCache>
                <c:formatCode>0.00</c:formatCode>
                <c:ptCount val="46"/>
                <c:pt idx="0">
                  <c:v>0.149617430823444</c:v>
                </c:pt>
                <c:pt idx="1">
                  <c:v>0.16458597131835445</c:v>
                </c:pt>
                <c:pt idx="2">
                  <c:v>0.17588955308852833</c:v>
                </c:pt>
                <c:pt idx="3">
                  <c:v>0.2097767405793261</c:v>
                </c:pt>
                <c:pt idx="4">
                  <c:v>0.27063442494468282</c:v>
                </c:pt>
                <c:pt idx="5">
                  <c:v>0.3380605693157327</c:v>
                </c:pt>
                <c:pt idx="6">
                  <c:v>0.38827781133618566</c:v>
                </c:pt>
                <c:pt idx="7">
                  <c:v>0.41427921903420645</c:v>
                </c:pt>
                <c:pt idx="8">
                  <c:v>0.42568595833212497</c:v>
                </c:pt>
                <c:pt idx="9">
                  <c:v>0.43582989797630456</c:v>
                </c:pt>
                <c:pt idx="10">
                  <c:v>0.49112129169915003</c:v>
                </c:pt>
                <c:pt idx="11">
                  <c:v>0.47628964119401285</c:v>
                </c:pt>
                <c:pt idx="12">
                  <c:v>0.4750443289266385</c:v>
                </c:pt>
                <c:pt idx="13">
                  <c:v>0.49012835733512483</c:v>
                </c:pt>
                <c:pt idx="14">
                  <c:v>0.50558625707123672</c:v>
                </c:pt>
                <c:pt idx="15">
                  <c:v>0.51539114297740152</c:v>
                </c:pt>
                <c:pt idx="16">
                  <c:v>0.54880251902001809</c:v>
                </c:pt>
                <c:pt idx="17">
                  <c:v>0.56209279042367022</c:v>
                </c:pt>
                <c:pt idx="18">
                  <c:v>0.58090443941955194</c:v>
                </c:pt>
                <c:pt idx="19">
                  <c:v>0.57251299580207049</c:v>
                </c:pt>
                <c:pt idx="20">
                  <c:v>0.62994652053810818</c:v>
                </c:pt>
                <c:pt idx="21">
                  <c:v>0.66973547028176572</c:v>
                </c:pt>
                <c:pt idx="22">
                  <c:v>0.7168673607437398</c:v>
                </c:pt>
                <c:pt idx="23">
                  <c:v>0.74079321648004304</c:v>
                </c:pt>
                <c:pt idx="24">
                  <c:v>0.77116662977045247</c:v>
                </c:pt>
                <c:pt idx="25">
                  <c:v>0.76745875632315341</c:v>
                </c:pt>
                <c:pt idx="26">
                  <c:v>0.78312439779093546</c:v>
                </c:pt>
                <c:pt idx="27">
                  <c:v>0.79130685773555387</c:v>
                </c:pt>
                <c:pt idx="28">
                  <c:v>0.8026224690691347</c:v>
                </c:pt>
                <c:pt idx="29">
                  <c:v>0.83210816232988061</c:v>
                </c:pt>
                <c:pt idx="30">
                  <c:v>0.84929216720436007</c:v>
                </c:pt>
                <c:pt idx="31">
                  <c:v>0.84366035492549651</c:v>
                </c:pt>
                <c:pt idx="32">
                  <c:v>0.8606927712787803</c:v>
                </c:pt>
                <c:pt idx="33">
                  <c:v>0.87474274322651491</c:v>
                </c:pt>
                <c:pt idx="34">
                  <c:v>0.87583987876703018</c:v>
                </c:pt>
                <c:pt idx="35">
                  <c:v>0.88145822417940367</c:v>
                </c:pt>
                <c:pt idx="36">
                  <c:v>0.88636811185631603</c:v>
                </c:pt>
                <c:pt idx="37">
                  <c:v>0.89031797200861806</c:v>
                </c:pt>
                <c:pt idx="38">
                  <c:v>0.89648471069468327</c:v>
                </c:pt>
                <c:pt idx="39">
                  <c:v>0.90007397563754699</c:v>
                </c:pt>
                <c:pt idx="40">
                  <c:v>0.90670423377033404</c:v>
                </c:pt>
                <c:pt idx="41">
                  <c:v>0.9120812731991188</c:v>
                </c:pt>
                <c:pt idx="42">
                  <c:v>0.91471332090478352</c:v>
                </c:pt>
                <c:pt idx="43">
                  <c:v>0.7459079864053797</c:v>
                </c:pt>
                <c:pt idx="44">
                  <c:v>0.73054129755914299</c:v>
                </c:pt>
                <c:pt idx="45">
                  <c:v>0.69757162163274122</c:v>
                </c:pt>
              </c:numCache>
            </c:numRef>
          </c:val>
        </c:ser>
        <c:ser>
          <c:idx val="1"/>
          <c:order val="1"/>
          <c:tx>
            <c:v>United States</c:v>
          </c:tx>
          <c:spPr>
            <a:ln w="25400">
              <a:solidFill>
                <a:srgbClr val="0000FF"/>
              </a:solidFill>
              <a:prstDash val="solid"/>
            </a:ln>
          </c:spPr>
          <c:marker>
            <c:symbol val="circle"/>
            <c:size val="4"/>
            <c:spPr>
              <a:solidFill>
                <a:srgbClr val="000000"/>
              </a:solidFill>
              <a:ln>
                <a:solidFill>
                  <a:srgbClr val="000000"/>
                </a:solidFill>
                <a:prstDash val="solid"/>
              </a:ln>
            </c:spPr>
          </c:marker>
          <c:cat>
            <c:numRef>
              <c:f>'Military Indices'!$B$1:$AU$1</c:f>
              <c:numCache>
                <c:formatCode>General</c:formatCode>
                <c:ptCount val="46"/>
                <c:pt idx="0">
                  <c:v>1946</c:v>
                </c:pt>
                <c:pt idx="1">
                  <c:v>1947</c:v>
                </c:pt>
                <c:pt idx="2">
                  <c:v>1948</c:v>
                </c:pt>
                <c:pt idx="3">
                  <c:v>1949</c:v>
                </c:pt>
                <c:pt idx="4">
                  <c:v>1950</c:v>
                </c:pt>
                <c:pt idx="5">
                  <c:v>1951</c:v>
                </c:pt>
                <c:pt idx="6">
                  <c:v>1952</c:v>
                </c:pt>
                <c:pt idx="7">
                  <c:v>1953</c:v>
                </c:pt>
                <c:pt idx="8">
                  <c:v>1954</c:v>
                </c:pt>
                <c:pt idx="9">
                  <c:v>1955</c:v>
                </c:pt>
                <c:pt idx="10">
                  <c:v>1956</c:v>
                </c:pt>
                <c:pt idx="11">
                  <c:v>1957</c:v>
                </c:pt>
                <c:pt idx="12">
                  <c:v>1958</c:v>
                </c:pt>
                <c:pt idx="13">
                  <c:v>1959</c:v>
                </c:pt>
                <c:pt idx="14">
                  <c:v>1960</c:v>
                </c:pt>
                <c:pt idx="15">
                  <c:v>1961</c:v>
                </c:pt>
                <c:pt idx="16">
                  <c:v>1962</c:v>
                </c:pt>
                <c:pt idx="17">
                  <c:v>1963</c:v>
                </c:pt>
                <c:pt idx="18">
                  <c:v>1964</c:v>
                </c:pt>
                <c:pt idx="19">
                  <c:v>1965</c:v>
                </c:pt>
                <c:pt idx="20">
                  <c:v>1966</c:v>
                </c:pt>
                <c:pt idx="21">
                  <c:v>1967</c:v>
                </c:pt>
                <c:pt idx="22">
                  <c:v>1968</c:v>
                </c:pt>
                <c:pt idx="23">
                  <c:v>1969</c:v>
                </c:pt>
                <c:pt idx="24">
                  <c:v>1970</c:v>
                </c:pt>
                <c:pt idx="25">
                  <c:v>1971</c:v>
                </c:pt>
                <c:pt idx="26">
                  <c:v>1972</c:v>
                </c:pt>
                <c:pt idx="27">
                  <c:v>1973</c:v>
                </c:pt>
                <c:pt idx="28">
                  <c:v>1974</c:v>
                </c:pt>
                <c:pt idx="29">
                  <c:v>1975</c:v>
                </c:pt>
                <c:pt idx="30">
                  <c:v>1976</c:v>
                </c:pt>
                <c:pt idx="31">
                  <c:v>1977</c:v>
                </c:pt>
                <c:pt idx="32">
                  <c:v>1978</c:v>
                </c:pt>
                <c:pt idx="33">
                  <c:v>1979</c:v>
                </c:pt>
                <c:pt idx="34">
                  <c:v>1980</c:v>
                </c:pt>
                <c:pt idx="35">
                  <c:v>1981</c:v>
                </c:pt>
                <c:pt idx="36">
                  <c:v>1982</c:v>
                </c:pt>
                <c:pt idx="37">
                  <c:v>1983</c:v>
                </c:pt>
                <c:pt idx="38">
                  <c:v>1984</c:v>
                </c:pt>
                <c:pt idx="39">
                  <c:v>1985</c:v>
                </c:pt>
                <c:pt idx="40">
                  <c:v>1986</c:v>
                </c:pt>
                <c:pt idx="41">
                  <c:v>1987</c:v>
                </c:pt>
                <c:pt idx="42">
                  <c:v>1988</c:v>
                </c:pt>
                <c:pt idx="43">
                  <c:v>1989</c:v>
                </c:pt>
                <c:pt idx="44">
                  <c:v>1990</c:v>
                </c:pt>
                <c:pt idx="45">
                  <c:v>1991</c:v>
                </c:pt>
              </c:numCache>
            </c:numRef>
          </c:cat>
          <c:val>
            <c:numRef>
              <c:f>'Military Indices'!$B$38:$AU$38</c:f>
              <c:numCache>
                <c:formatCode>0.00</c:formatCode>
                <c:ptCount val="46"/>
                <c:pt idx="0">
                  <c:v>0.42634109256118091</c:v>
                </c:pt>
                <c:pt idx="1">
                  <c:v>0.2436992026349537</c:v>
                </c:pt>
                <c:pt idx="2">
                  <c:v>0.25870841909667769</c:v>
                </c:pt>
                <c:pt idx="3">
                  <c:v>0.2995746620501239</c:v>
                </c:pt>
                <c:pt idx="4">
                  <c:v>0.31315413180738699</c:v>
                </c:pt>
                <c:pt idx="5">
                  <c:v>0.46988987626270118</c:v>
                </c:pt>
                <c:pt idx="6">
                  <c:v>0.54839432397243504</c:v>
                </c:pt>
                <c:pt idx="7">
                  <c:v>0.55927355654444977</c:v>
                </c:pt>
                <c:pt idx="8">
                  <c:v>0.53805193311622845</c:v>
                </c:pt>
                <c:pt idx="9">
                  <c:v>0.52316998365182754</c:v>
                </c:pt>
                <c:pt idx="10">
                  <c:v>0.52890670987464561</c:v>
                </c:pt>
                <c:pt idx="11">
                  <c:v>0.53924133447555811</c:v>
                </c:pt>
                <c:pt idx="12">
                  <c:v>0.52840465036862427</c:v>
                </c:pt>
                <c:pt idx="13">
                  <c:v>0.53976512806076848</c:v>
                </c:pt>
                <c:pt idx="14">
                  <c:v>0.55068300794382163</c:v>
                </c:pt>
                <c:pt idx="15">
                  <c:v>0.57360345185873751</c:v>
                </c:pt>
                <c:pt idx="16">
                  <c:v>0.63378637634437474</c:v>
                </c:pt>
                <c:pt idx="17">
                  <c:v>0.65379194730108192</c:v>
                </c:pt>
                <c:pt idx="18">
                  <c:v>0.66684018852716453</c:v>
                </c:pt>
                <c:pt idx="19">
                  <c:v>0.66166485159923805</c:v>
                </c:pt>
                <c:pt idx="20">
                  <c:v>0.73210279779441301</c:v>
                </c:pt>
                <c:pt idx="21">
                  <c:v>0.76497100836204579</c:v>
                </c:pt>
                <c:pt idx="22">
                  <c:v>0.77695838885679791</c:v>
                </c:pt>
                <c:pt idx="23">
                  <c:v>0.7615361826525805</c:v>
                </c:pt>
                <c:pt idx="24">
                  <c:v>0.7250320469361029</c:v>
                </c:pt>
                <c:pt idx="25">
                  <c:v>0.70404516708959752</c:v>
                </c:pt>
                <c:pt idx="26">
                  <c:v>0.69531430043047748</c:v>
                </c:pt>
                <c:pt idx="27">
                  <c:v>0.69102576929438275</c:v>
                </c:pt>
                <c:pt idx="28">
                  <c:v>0.68889638565142919</c:v>
                </c:pt>
                <c:pt idx="29">
                  <c:v>0.68282655815962201</c:v>
                </c:pt>
                <c:pt idx="30">
                  <c:v>0.67733043671772308</c:v>
                </c:pt>
                <c:pt idx="31">
                  <c:v>0.68285933980977298</c:v>
                </c:pt>
                <c:pt idx="32">
                  <c:v>0.68462351570660696</c:v>
                </c:pt>
                <c:pt idx="33">
                  <c:v>0.6817183323526016</c:v>
                </c:pt>
                <c:pt idx="34">
                  <c:v>0.68127124819166007</c:v>
                </c:pt>
                <c:pt idx="35">
                  <c:v>0.68963002686838082</c:v>
                </c:pt>
                <c:pt idx="36">
                  <c:v>0.70260319091276713</c:v>
                </c:pt>
                <c:pt idx="37">
                  <c:v>0.71898927853894945</c:v>
                </c:pt>
                <c:pt idx="38">
                  <c:v>0.7322003090886553</c:v>
                </c:pt>
                <c:pt idx="39">
                  <c:v>0.73282303635283363</c:v>
                </c:pt>
                <c:pt idx="40">
                  <c:v>0.74870837903967635</c:v>
                </c:pt>
                <c:pt idx="41">
                  <c:v>0.75425690804459178</c:v>
                </c:pt>
                <c:pt idx="42">
                  <c:v>0.74860322783813393</c:v>
                </c:pt>
                <c:pt idx="43">
                  <c:v>0.7457846234047919</c:v>
                </c:pt>
                <c:pt idx="44">
                  <c:v>0.72957847664699371</c:v>
                </c:pt>
                <c:pt idx="45">
                  <c:v>0.67215582555597009</c:v>
                </c:pt>
              </c:numCache>
            </c:numRef>
          </c:val>
        </c:ser>
        <c:marker val="1"/>
        <c:axId val="110822528"/>
        <c:axId val="110838144"/>
      </c:lineChart>
      <c:catAx>
        <c:axId val="110822528"/>
        <c:scaling>
          <c:orientation val="minMax"/>
        </c:scaling>
        <c:axPos val="b"/>
        <c:majorGridlines>
          <c:spPr>
            <a:ln w="3175">
              <a:solidFill>
                <a:srgbClr val="000000"/>
              </a:solidFill>
              <a:prstDash val="solid"/>
            </a:ln>
          </c:spPr>
        </c:majorGridlines>
        <c:title>
          <c:tx>
            <c:rich>
              <a:bodyPr/>
              <a:lstStyle/>
              <a:p>
                <a:pPr>
                  <a:defRPr/>
                </a:pPr>
                <a:r>
                  <a:rPr lang="en-AU"/>
                  <a:t>Year</a:t>
                </a:r>
              </a:p>
            </c:rich>
          </c:tx>
          <c:layout>
            <c:manualLayout>
              <c:xMode val="edge"/>
              <c:yMode val="edge"/>
              <c:x val="0.43500035400419435"/>
              <c:y val="0.92564218454800762"/>
            </c:manualLayout>
          </c:layout>
          <c:spPr>
            <a:noFill/>
            <a:ln w="25400">
              <a:noFill/>
            </a:ln>
          </c:spPr>
        </c:title>
        <c:numFmt formatCode="General" sourceLinked="1"/>
        <c:tickLblPos val="nextTo"/>
        <c:spPr>
          <a:ln w="3175">
            <a:solidFill>
              <a:srgbClr val="000000"/>
            </a:solidFill>
            <a:prstDash val="solid"/>
          </a:ln>
        </c:spPr>
        <c:txPr>
          <a:bodyPr rot="0" vert="horz"/>
          <a:lstStyle/>
          <a:p>
            <a:pPr>
              <a:defRPr/>
            </a:pPr>
            <a:endParaRPr lang="en-US"/>
          </a:p>
        </c:txPr>
        <c:crossAx val="110838144"/>
        <c:crosses val="autoZero"/>
        <c:auto val="1"/>
        <c:lblAlgn val="ctr"/>
        <c:lblOffset val="100"/>
        <c:tickLblSkip val="5"/>
        <c:tickMarkSkip val="5"/>
      </c:catAx>
      <c:valAx>
        <c:axId val="110838144"/>
        <c:scaling>
          <c:orientation val="minMax"/>
        </c:scaling>
        <c:axPos val="l"/>
        <c:majorGridlines>
          <c:spPr>
            <a:ln w="3175">
              <a:solidFill>
                <a:srgbClr val="000000"/>
              </a:solidFill>
              <a:prstDash val="solid"/>
            </a:ln>
          </c:spPr>
        </c:majorGridlines>
        <c:title>
          <c:tx>
            <c:rich>
              <a:bodyPr/>
              <a:lstStyle/>
              <a:p>
                <a:pPr>
                  <a:defRPr/>
                </a:pPr>
                <a:r>
                  <a:rPr lang="en-AU"/>
                  <a:t>Military Index</a:t>
                </a:r>
              </a:p>
            </c:rich>
          </c:tx>
          <c:layout>
            <c:manualLayout>
              <c:xMode val="edge"/>
              <c:yMode val="edge"/>
              <c:x val="1.3333344184036608E-2"/>
              <c:y val="0.40512871235065179"/>
            </c:manualLayout>
          </c:layout>
          <c:spPr>
            <a:noFill/>
            <a:ln w="25400">
              <a:noFill/>
            </a:ln>
          </c:spPr>
        </c:title>
        <c:numFmt formatCode="0.00" sourceLinked="1"/>
        <c:tickLblPos val="nextTo"/>
        <c:spPr>
          <a:ln w="3175">
            <a:solidFill>
              <a:srgbClr val="000000"/>
            </a:solidFill>
            <a:prstDash val="solid"/>
          </a:ln>
        </c:spPr>
        <c:txPr>
          <a:bodyPr rot="0" vert="horz"/>
          <a:lstStyle/>
          <a:p>
            <a:pPr>
              <a:defRPr/>
            </a:pPr>
            <a:endParaRPr lang="en-US"/>
          </a:p>
        </c:txPr>
        <c:crossAx val="110822528"/>
        <c:crosses val="autoZero"/>
        <c:crossBetween val="midCat"/>
      </c:valAx>
      <c:spPr>
        <a:solidFill>
          <a:srgbClr val="C0C0C0"/>
        </a:solidFill>
        <a:ln w="12700">
          <a:solidFill>
            <a:srgbClr val="808080"/>
          </a:solidFill>
          <a:prstDash val="solid"/>
        </a:ln>
      </c:spPr>
    </c:plotArea>
    <c:legend>
      <c:legendPos val="r"/>
      <c:layout>
        <c:manualLayout>
          <c:xMode val="edge"/>
          <c:yMode val="edge"/>
          <c:x val="0.83621479797263898"/>
          <c:y val="0.36313416866724962"/>
          <c:w val="0.15559897080401031"/>
          <c:h val="0.3637535532767312"/>
        </c:manualLayout>
      </c:layout>
      <c:spPr>
        <a:solidFill>
          <a:srgbClr val="FFFFFF"/>
        </a:solidFill>
        <a:ln w="3175">
          <a:solidFill>
            <a:srgbClr val="000000"/>
          </a:solidFill>
          <a:prstDash val="solid"/>
        </a:ln>
      </c:spPr>
    </c:legend>
    <c:plotVisOnly val="1"/>
    <c:dispBlanksAs val="gap"/>
  </c:chart>
  <c:spPr>
    <a:solidFill>
      <a:srgbClr val="FFFFFF"/>
    </a:solidFill>
    <a:ln w="3175">
      <a:solidFill>
        <a:srgbClr val="000000"/>
      </a:solidFill>
      <a:prstDash val="solid"/>
    </a:ln>
  </c:spPr>
  <c:txPr>
    <a:bodyPr/>
    <a:lstStyle/>
    <a:p>
      <a:pPr>
        <a:defRPr sz="1200" b="1" i="0" u="none" strike="noStrike" baseline="0">
          <a:solidFill>
            <a:srgbClr val="000000"/>
          </a:solidFill>
          <a:latin typeface="Arial"/>
          <a:ea typeface="Arial"/>
          <a:cs typeface="Arial"/>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AU"/>
  <c:chart>
    <c:plotArea>
      <c:layout/>
      <c:scatterChart>
        <c:scatterStyle val="lineMarker"/>
        <c:ser>
          <c:idx val="2"/>
          <c:order val="0"/>
          <c:spPr>
            <a:ln w="28575">
              <a:noFill/>
            </a:ln>
          </c:spPr>
          <c:marker>
            <c:symbol val="circle"/>
            <c:size val="4"/>
            <c:spPr>
              <a:solidFill>
                <a:srgbClr val="0D0DFF"/>
              </a:solidFill>
              <a:ln>
                <a:noFill/>
              </a:ln>
            </c:spPr>
          </c:marker>
          <c:xVal>
            <c:numRef>
              <c:f>'Europe 1000-1870'!$A$4:$A$874</c:f>
              <c:numCache>
                <c:formatCode>General</c:formatCode>
                <c:ptCount val="871"/>
                <c:pt idx="0">
                  <c:v>1000</c:v>
                </c:pt>
                <c:pt idx="1">
                  <c:v>1001</c:v>
                </c:pt>
                <c:pt idx="2">
                  <c:v>1002</c:v>
                </c:pt>
                <c:pt idx="3">
                  <c:v>1003</c:v>
                </c:pt>
                <c:pt idx="4">
                  <c:v>1004</c:v>
                </c:pt>
                <c:pt idx="5">
                  <c:v>1005</c:v>
                </c:pt>
                <c:pt idx="6">
                  <c:v>1006</c:v>
                </c:pt>
                <c:pt idx="7">
                  <c:v>1007</c:v>
                </c:pt>
                <c:pt idx="8">
                  <c:v>1008</c:v>
                </c:pt>
                <c:pt idx="9">
                  <c:v>1009</c:v>
                </c:pt>
                <c:pt idx="10">
                  <c:v>1010</c:v>
                </c:pt>
                <c:pt idx="11">
                  <c:v>1011</c:v>
                </c:pt>
                <c:pt idx="12">
                  <c:v>1012</c:v>
                </c:pt>
                <c:pt idx="13">
                  <c:v>1013</c:v>
                </c:pt>
                <c:pt idx="14">
                  <c:v>1014</c:v>
                </c:pt>
                <c:pt idx="15">
                  <c:v>1015</c:v>
                </c:pt>
                <c:pt idx="16">
                  <c:v>1016</c:v>
                </c:pt>
                <c:pt idx="17">
                  <c:v>1017</c:v>
                </c:pt>
                <c:pt idx="18">
                  <c:v>1018</c:v>
                </c:pt>
                <c:pt idx="19">
                  <c:v>1019</c:v>
                </c:pt>
                <c:pt idx="20">
                  <c:v>1020</c:v>
                </c:pt>
                <c:pt idx="21">
                  <c:v>1021</c:v>
                </c:pt>
                <c:pt idx="22">
                  <c:v>1022</c:v>
                </c:pt>
                <c:pt idx="23">
                  <c:v>1023</c:v>
                </c:pt>
                <c:pt idx="24">
                  <c:v>1024</c:v>
                </c:pt>
                <c:pt idx="25">
                  <c:v>1025</c:v>
                </c:pt>
                <c:pt idx="26">
                  <c:v>1026</c:v>
                </c:pt>
                <c:pt idx="27">
                  <c:v>1027</c:v>
                </c:pt>
                <c:pt idx="28">
                  <c:v>1028</c:v>
                </c:pt>
                <c:pt idx="29">
                  <c:v>1029</c:v>
                </c:pt>
                <c:pt idx="30">
                  <c:v>1030</c:v>
                </c:pt>
                <c:pt idx="31">
                  <c:v>1031</c:v>
                </c:pt>
                <c:pt idx="32">
                  <c:v>1032</c:v>
                </c:pt>
                <c:pt idx="33">
                  <c:v>1033</c:v>
                </c:pt>
                <c:pt idx="34">
                  <c:v>1034</c:v>
                </c:pt>
                <c:pt idx="35">
                  <c:v>1035</c:v>
                </c:pt>
                <c:pt idx="36">
                  <c:v>1036</c:v>
                </c:pt>
                <c:pt idx="37">
                  <c:v>1037</c:v>
                </c:pt>
                <c:pt idx="38">
                  <c:v>1038</c:v>
                </c:pt>
                <c:pt idx="39">
                  <c:v>1039</c:v>
                </c:pt>
                <c:pt idx="40">
                  <c:v>1040</c:v>
                </c:pt>
                <c:pt idx="41">
                  <c:v>1041</c:v>
                </c:pt>
                <c:pt idx="42">
                  <c:v>1042</c:v>
                </c:pt>
                <c:pt idx="43">
                  <c:v>1043</c:v>
                </c:pt>
                <c:pt idx="44">
                  <c:v>1044</c:v>
                </c:pt>
                <c:pt idx="45">
                  <c:v>1045</c:v>
                </c:pt>
                <c:pt idx="46">
                  <c:v>1046</c:v>
                </c:pt>
                <c:pt idx="47">
                  <c:v>1047</c:v>
                </c:pt>
                <c:pt idx="48">
                  <c:v>1048</c:v>
                </c:pt>
                <c:pt idx="49">
                  <c:v>1049</c:v>
                </c:pt>
                <c:pt idx="50">
                  <c:v>1050</c:v>
                </c:pt>
                <c:pt idx="51">
                  <c:v>1051</c:v>
                </c:pt>
                <c:pt idx="52">
                  <c:v>1052</c:v>
                </c:pt>
                <c:pt idx="53">
                  <c:v>1053</c:v>
                </c:pt>
                <c:pt idx="54">
                  <c:v>1054</c:v>
                </c:pt>
                <c:pt idx="55">
                  <c:v>1055</c:v>
                </c:pt>
                <c:pt idx="56">
                  <c:v>1056</c:v>
                </c:pt>
                <c:pt idx="57">
                  <c:v>1057</c:v>
                </c:pt>
                <c:pt idx="58">
                  <c:v>1058</c:v>
                </c:pt>
                <c:pt idx="59">
                  <c:v>1059</c:v>
                </c:pt>
                <c:pt idx="60">
                  <c:v>1060</c:v>
                </c:pt>
                <c:pt idx="61">
                  <c:v>1061</c:v>
                </c:pt>
                <c:pt idx="62">
                  <c:v>1062</c:v>
                </c:pt>
                <c:pt idx="63">
                  <c:v>1063</c:v>
                </c:pt>
                <c:pt idx="64">
                  <c:v>1064</c:v>
                </c:pt>
                <c:pt idx="65">
                  <c:v>1065</c:v>
                </c:pt>
                <c:pt idx="66">
                  <c:v>1066</c:v>
                </c:pt>
                <c:pt idx="67">
                  <c:v>1067</c:v>
                </c:pt>
                <c:pt idx="68">
                  <c:v>1068</c:v>
                </c:pt>
                <c:pt idx="69">
                  <c:v>1069</c:v>
                </c:pt>
                <c:pt idx="70">
                  <c:v>1070</c:v>
                </c:pt>
                <c:pt idx="71">
                  <c:v>1071</c:v>
                </c:pt>
                <c:pt idx="72">
                  <c:v>1072</c:v>
                </c:pt>
                <c:pt idx="73">
                  <c:v>1073</c:v>
                </c:pt>
                <c:pt idx="74">
                  <c:v>1074</c:v>
                </c:pt>
                <c:pt idx="75">
                  <c:v>1075</c:v>
                </c:pt>
                <c:pt idx="76">
                  <c:v>1076</c:v>
                </c:pt>
                <c:pt idx="77">
                  <c:v>1077</c:v>
                </c:pt>
                <c:pt idx="78">
                  <c:v>1078</c:v>
                </c:pt>
                <c:pt idx="79">
                  <c:v>1079</c:v>
                </c:pt>
                <c:pt idx="80">
                  <c:v>1080</c:v>
                </c:pt>
                <c:pt idx="81">
                  <c:v>1081</c:v>
                </c:pt>
                <c:pt idx="82">
                  <c:v>1082</c:v>
                </c:pt>
                <c:pt idx="83">
                  <c:v>1083</c:v>
                </c:pt>
                <c:pt idx="84">
                  <c:v>1084</c:v>
                </c:pt>
                <c:pt idx="85">
                  <c:v>1085</c:v>
                </c:pt>
                <c:pt idx="86">
                  <c:v>1086</c:v>
                </c:pt>
                <c:pt idx="87">
                  <c:v>1087</c:v>
                </c:pt>
                <c:pt idx="88">
                  <c:v>1088</c:v>
                </c:pt>
                <c:pt idx="89">
                  <c:v>1089</c:v>
                </c:pt>
                <c:pt idx="90">
                  <c:v>1090</c:v>
                </c:pt>
                <c:pt idx="91">
                  <c:v>1091</c:v>
                </c:pt>
                <c:pt idx="92">
                  <c:v>1092</c:v>
                </c:pt>
                <c:pt idx="93">
                  <c:v>1093</c:v>
                </c:pt>
                <c:pt idx="94">
                  <c:v>1094</c:v>
                </c:pt>
                <c:pt idx="95">
                  <c:v>1095</c:v>
                </c:pt>
                <c:pt idx="96">
                  <c:v>1096</c:v>
                </c:pt>
                <c:pt idx="97">
                  <c:v>1097</c:v>
                </c:pt>
                <c:pt idx="98">
                  <c:v>1098</c:v>
                </c:pt>
                <c:pt idx="99">
                  <c:v>1099</c:v>
                </c:pt>
                <c:pt idx="100">
                  <c:v>1100</c:v>
                </c:pt>
                <c:pt idx="101">
                  <c:v>1101</c:v>
                </c:pt>
                <c:pt idx="102">
                  <c:v>1102</c:v>
                </c:pt>
                <c:pt idx="103">
                  <c:v>1103</c:v>
                </c:pt>
                <c:pt idx="104">
                  <c:v>1104</c:v>
                </c:pt>
                <c:pt idx="105">
                  <c:v>1105</c:v>
                </c:pt>
                <c:pt idx="106">
                  <c:v>1106</c:v>
                </c:pt>
                <c:pt idx="107">
                  <c:v>1107</c:v>
                </c:pt>
                <c:pt idx="108">
                  <c:v>1108</c:v>
                </c:pt>
                <c:pt idx="109">
                  <c:v>1109</c:v>
                </c:pt>
                <c:pt idx="110">
                  <c:v>1110</c:v>
                </c:pt>
                <c:pt idx="111">
                  <c:v>1111</c:v>
                </c:pt>
                <c:pt idx="112">
                  <c:v>1112</c:v>
                </c:pt>
                <c:pt idx="113">
                  <c:v>1113</c:v>
                </c:pt>
                <c:pt idx="114">
                  <c:v>1114</c:v>
                </c:pt>
                <c:pt idx="115">
                  <c:v>1115</c:v>
                </c:pt>
                <c:pt idx="116">
                  <c:v>1116</c:v>
                </c:pt>
                <c:pt idx="117">
                  <c:v>1117</c:v>
                </c:pt>
                <c:pt idx="118">
                  <c:v>1118</c:v>
                </c:pt>
                <c:pt idx="119">
                  <c:v>1119</c:v>
                </c:pt>
                <c:pt idx="120">
                  <c:v>1120</c:v>
                </c:pt>
                <c:pt idx="121">
                  <c:v>1121</c:v>
                </c:pt>
                <c:pt idx="122">
                  <c:v>1122</c:v>
                </c:pt>
                <c:pt idx="123">
                  <c:v>1123</c:v>
                </c:pt>
                <c:pt idx="124">
                  <c:v>1124</c:v>
                </c:pt>
                <c:pt idx="125">
                  <c:v>1125</c:v>
                </c:pt>
                <c:pt idx="126">
                  <c:v>1126</c:v>
                </c:pt>
                <c:pt idx="127">
                  <c:v>1127</c:v>
                </c:pt>
                <c:pt idx="128">
                  <c:v>1128</c:v>
                </c:pt>
                <c:pt idx="129">
                  <c:v>1129</c:v>
                </c:pt>
                <c:pt idx="130">
                  <c:v>1130</c:v>
                </c:pt>
                <c:pt idx="131">
                  <c:v>1131</c:v>
                </c:pt>
                <c:pt idx="132">
                  <c:v>1132</c:v>
                </c:pt>
                <c:pt idx="133">
                  <c:v>1133</c:v>
                </c:pt>
                <c:pt idx="134">
                  <c:v>1134</c:v>
                </c:pt>
                <c:pt idx="135">
                  <c:v>1135</c:v>
                </c:pt>
                <c:pt idx="136">
                  <c:v>1136</c:v>
                </c:pt>
                <c:pt idx="137">
                  <c:v>1137</c:v>
                </c:pt>
                <c:pt idx="138">
                  <c:v>1138</c:v>
                </c:pt>
                <c:pt idx="139">
                  <c:v>1139</c:v>
                </c:pt>
                <c:pt idx="140">
                  <c:v>1140</c:v>
                </c:pt>
                <c:pt idx="141">
                  <c:v>1141</c:v>
                </c:pt>
                <c:pt idx="142">
                  <c:v>1142</c:v>
                </c:pt>
                <c:pt idx="143">
                  <c:v>1143</c:v>
                </c:pt>
                <c:pt idx="144">
                  <c:v>1144</c:v>
                </c:pt>
                <c:pt idx="145">
                  <c:v>1145</c:v>
                </c:pt>
                <c:pt idx="146">
                  <c:v>1146</c:v>
                </c:pt>
                <c:pt idx="147">
                  <c:v>1147</c:v>
                </c:pt>
                <c:pt idx="148">
                  <c:v>1148</c:v>
                </c:pt>
                <c:pt idx="149">
                  <c:v>1149</c:v>
                </c:pt>
                <c:pt idx="150">
                  <c:v>1150</c:v>
                </c:pt>
                <c:pt idx="151">
                  <c:v>1151</c:v>
                </c:pt>
                <c:pt idx="152">
                  <c:v>1152</c:v>
                </c:pt>
                <c:pt idx="153">
                  <c:v>1153</c:v>
                </c:pt>
                <c:pt idx="154">
                  <c:v>1154</c:v>
                </c:pt>
                <c:pt idx="155">
                  <c:v>1155</c:v>
                </c:pt>
                <c:pt idx="156">
                  <c:v>1156</c:v>
                </c:pt>
                <c:pt idx="157">
                  <c:v>1157</c:v>
                </c:pt>
                <c:pt idx="158">
                  <c:v>1158</c:v>
                </c:pt>
                <c:pt idx="159">
                  <c:v>1159</c:v>
                </c:pt>
                <c:pt idx="160">
                  <c:v>1160</c:v>
                </c:pt>
                <c:pt idx="161">
                  <c:v>1161</c:v>
                </c:pt>
                <c:pt idx="162">
                  <c:v>1162</c:v>
                </c:pt>
                <c:pt idx="163">
                  <c:v>1163</c:v>
                </c:pt>
                <c:pt idx="164">
                  <c:v>1164</c:v>
                </c:pt>
                <c:pt idx="165">
                  <c:v>1165</c:v>
                </c:pt>
                <c:pt idx="166">
                  <c:v>1166</c:v>
                </c:pt>
                <c:pt idx="167">
                  <c:v>1167</c:v>
                </c:pt>
                <c:pt idx="168">
                  <c:v>1168</c:v>
                </c:pt>
                <c:pt idx="169">
                  <c:v>1169</c:v>
                </c:pt>
                <c:pt idx="170">
                  <c:v>1170</c:v>
                </c:pt>
                <c:pt idx="171">
                  <c:v>1171</c:v>
                </c:pt>
                <c:pt idx="172">
                  <c:v>1172</c:v>
                </c:pt>
                <c:pt idx="173">
                  <c:v>1173</c:v>
                </c:pt>
                <c:pt idx="174">
                  <c:v>1174</c:v>
                </c:pt>
                <c:pt idx="175">
                  <c:v>1175</c:v>
                </c:pt>
                <c:pt idx="176">
                  <c:v>1176</c:v>
                </c:pt>
                <c:pt idx="177">
                  <c:v>1177</c:v>
                </c:pt>
                <c:pt idx="178">
                  <c:v>1178</c:v>
                </c:pt>
                <c:pt idx="179">
                  <c:v>1179</c:v>
                </c:pt>
                <c:pt idx="180">
                  <c:v>1180</c:v>
                </c:pt>
                <c:pt idx="181">
                  <c:v>1181</c:v>
                </c:pt>
                <c:pt idx="182">
                  <c:v>1182</c:v>
                </c:pt>
                <c:pt idx="183">
                  <c:v>1183</c:v>
                </c:pt>
                <c:pt idx="184">
                  <c:v>1184</c:v>
                </c:pt>
                <c:pt idx="185">
                  <c:v>1185</c:v>
                </c:pt>
                <c:pt idx="186">
                  <c:v>1186</c:v>
                </c:pt>
                <c:pt idx="187">
                  <c:v>1187</c:v>
                </c:pt>
                <c:pt idx="188">
                  <c:v>1188</c:v>
                </c:pt>
                <c:pt idx="189">
                  <c:v>1189</c:v>
                </c:pt>
                <c:pt idx="190">
                  <c:v>1190</c:v>
                </c:pt>
                <c:pt idx="191">
                  <c:v>1191</c:v>
                </c:pt>
                <c:pt idx="192">
                  <c:v>1192</c:v>
                </c:pt>
                <c:pt idx="193">
                  <c:v>1193</c:v>
                </c:pt>
                <c:pt idx="194">
                  <c:v>1194</c:v>
                </c:pt>
                <c:pt idx="195">
                  <c:v>1195</c:v>
                </c:pt>
                <c:pt idx="196">
                  <c:v>1196</c:v>
                </c:pt>
                <c:pt idx="197">
                  <c:v>1197</c:v>
                </c:pt>
                <c:pt idx="198">
                  <c:v>1198</c:v>
                </c:pt>
                <c:pt idx="199">
                  <c:v>1199</c:v>
                </c:pt>
                <c:pt idx="200">
                  <c:v>1200</c:v>
                </c:pt>
                <c:pt idx="201">
                  <c:v>1201</c:v>
                </c:pt>
                <c:pt idx="202">
                  <c:v>1202</c:v>
                </c:pt>
                <c:pt idx="203">
                  <c:v>1203</c:v>
                </c:pt>
                <c:pt idx="204">
                  <c:v>1204</c:v>
                </c:pt>
                <c:pt idx="205">
                  <c:v>1205</c:v>
                </c:pt>
                <c:pt idx="206">
                  <c:v>1206</c:v>
                </c:pt>
                <c:pt idx="207">
                  <c:v>1207</c:v>
                </c:pt>
                <c:pt idx="208">
                  <c:v>1208</c:v>
                </c:pt>
                <c:pt idx="209">
                  <c:v>1209</c:v>
                </c:pt>
                <c:pt idx="210">
                  <c:v>1210</c:v>
                </c:pt>
                <c:pt idx="211">
                  <c:v>1211</c:v>
                </c:pt>
                <c:pt idx="212">
                  <c:v>1212</c:v>
                </c:pt>
                <c:pt idx="213">
                  <c:v>1213</c:v>
                </c:pt>
                <c:pt idx="214">
                  <c:v>1214</c:v>
                </c:pt>
                <c:pt idx="215">
                  <c:v>1215</c:v>
                </c:pt>
                <c:pt idx="216">
                  <c:v>1216</c:v>
                </c:pt>
                <c:pt idx="217">
                  <c:v>1217</c:v>
                </c:pt>
                <c:pt idx="218">
                  <c:v>1218</c:v>
                </c:pt>
                <c:pt idx="219">
                  <c:v>1219</c:v>
                </c:pt>
                <c:pt idx="220">
                  <c:v>1220</c:v>
                </c:pt>
                <c:pt idx="221">
                  <c:v>1221</c:v>
                </c:pt>
                <c:pt idx="222">
                  <c:v>1222</c:v>
                </c:pt>
                <c:pt idx="223">
                  <c:v>1223</c:v>
                </c:pt>
                <c:pt idx="224">
                  <c:v>1224</c:v>
                </c:pt>
                <c:pt idx="225">
                  <c:v>1225</c:v>
                </c:pt>
                <c:pt idx="226">
                  <c:v>1226</c:v>
                </c:pt>
                <c:pt idx="227">
                  <c:v>1227</c:v>
                </c:pt>
                <c:pt idx="228">
                  <c:v>1228</c:v>
                </c:pt>
                <c:pt idx="229">
                  <c:v>1229</c:v>
                </c:pt>
                <c:pt idx="230">
                  <c:v>1230</c:v>
                </c:pt>
                <c:pt idx="231">
                  <c:v>1231</c:v>
                </c:pt>
                <c:pt idx="232">
                  <c:v>1232</c:v>
                </c:pt>
                <c:pt idx="233">
                  <c:v>1233</c:v>
                </c:pt>
                <c:pt idx="234">
                  <c:v>1234</c:v>
                </c:pt>
                <c:pt idx="235">
                  <c:v>1235</c:v>
                </c:pt>
                <c:pt idx="236">
                  <c:v>1236</c:v>
                </c:pt>
                <c:pt idx="237">
                  <c:v>1237</c:v>
                </c:pt>
                <c:pt idx="238">
                  <c:v>1238</c:v>
                </c:pt>
                <c:pt idx="239">
                  <c:v>1239</c:v>
                </c:pt>
                <c:pt idx="240">
                  <c:v>1240</c:v>
                </c:pt>
                <c:pt idx="241">
                  <c:v>1241</c:v>
                </c:pt>
                <c:pt idx="242">
                  <c:v>1242</c:v>
                </c:pt>
                <c:pt idx="243">
                  <c:v>1243</c:v>
                </c:pt>
                <c:pt idx="244">
                  <c:v>1244</c:v>
                </c:pt>
                <c:pt idx="245">
                  <c:v>1245</c:v>
                </c:pt>
                <c:pt idx="246">
                  <c:v>1246</c:v>
                </c:pt>
                <c:pt idx="247">
                  <c:v>1247</c:v>
                </c:pt>
                <c:pt idx="248">
                  <c:v>1248</c:v>
                </c:pt>
                <c:pt idx="249">
                  <c:v>1249</c:v>
                </c:pt>
                <c:pt idx="250">
                  <c:v>1250</c:v>
                </c:pt>
                <c:pt idx="251">
                  <c:v>1251</c:v>
                </c:pt>
                <c:pt idx="252">
                  <c:v>1252</c:v>
                </c:pt>
                <c:pt idx="253">
                  <c:v>1253</c:v>
                </c:pt>
                <c:pt idx="254">
                  <c:v>1254</c:v>
                </c:pt>
                <c:pt idx="255">
                  <c:v>1255</c:v>
                </c:pt>
                <c:pt idx="256">
                  <c:v>1256</c:v>
                </c:pt>
                <c:pt idx="257">
                  <c:v>1257</c:v>
                </c:pt>
                <c:pt idx="258">
                  <c:v>1258</c:v>
                </c:pt>
                <c:pt idx="259">
                  <c:v>1259</c:v>
                </c:pt>
                <c:pt idx="260">
                  <c:v>1260</c:v>
                </c:pt>
                <c:pt idx="261">
                  <c:v>1261</c:v>
                </c:pt>
                <c:pt idx="262">
                  <c:v>1262</c:v>
                </c:pt>
                <c:pt idx="263">
                  <c:v>1263</c:v>
                </c:pt>
                <c:pt idx="264">
                  <c:v>1264</c:v>
                </c:pt>
                <c:pt idx="265">
                  <c:v>1265</c:v>
                </c:pt>
                <c:pt idx="266">
                  <c:v>1266</c:v>
                </c:pt>
                <c:pt idx="267">
                  <c:v>1267</c:v>
                </c:pt>
                <c:pt idx="268">
                  <c:v>1268</c:v>
                </c:pt>
                <c:pt idx="269">
                  <c:v>1269</c:v>
                </c:pt>
                <c:pt idx="270">
                  <c:v>1270</c:v>
                </c:pt>
                <c:pt idx="271">
                  <c:v>1271</c:v>
                </c:pt>
                <c:pt idx="272">
                  <c:v>1272</c:v>
                </c:pt>
                <c:pt idx="273">
                  <c:v>1273</c:v>
                </c:pt>
                <c:pt idx="274">
                  <c:v>1274</c:v>
                </c:pt>
                <c:pt idx="275">
                  <c:v>1275</c:v>
                </c:pt>
                <c:pt idx="276">
                  <c:v>1276</c:v>
                </c:pt>
                <c:pt idx="277">
                  <c:v>1277</c:v>
                </c:pt>
                <c:pt idx="278">
                  <c:v>1278</c:v>
                </c:pt>
                <c:pt idx="279">
                  <c:v>1279</c:v>
                </c:pt>
                <c:pt idx="280">
                  <c:v>1280</c:v>
                </c:pt>
                <c:pt idx="281">
                  <c:v>1281</c:v>
                </c:pt>
                <c:pt idx="282">
                  <c:v>1282</c:v>
                </c:pt>
                <c:pt idx="283">
                  <c:v>1283</c:v>
                </c:pt>
                <c:pt idx="284">
                  <c:v>1284</c:v>
                </c:pt>
                <c:pt idx="285">
                  <c:v>1285</c:v>
                </c:pt>
                <c:pt idx="286">
                  <c:v>1286</c:v>
                </c:pt>
                <c:pt idx="287">
                  <c:v>1287</c:v>
                </c:pt>
                <c:pt idx="288">
                  <c:v>1288</c:v>
                </c:pt>
                <c:pt idx="289">
                  <c:v>1289</c:v>
                </c:pt>
                <c:pt idx="290">
                  <c:v>1290</c:v>
                </c:pt>
                <c:pt idx="291">
                  <c:v>1291</c:v>
                </c:pt>
                <c:pt idx="292">
                  <c:v>1292</c:v>
                </c:pt>
                <c:pt idx="293">
                  <c:v>1293</c:v>
                </c:pt>
                <c:pt idx="294">
                  <c:v>1294</c:v>
                </c:pt>
                <c:pt idx="295">
                  <c:v>1295</c:v>
                </c:pt>
                <c:pt idx="296">
                  <c:v>1296</c:v>
                </c:pt>
                <c:pt idx="297">
                  <c:v>1297</c:v>
                </c:pt>
                <c:pt idx="298">
                  <c:v>1298</c:v>
                </c:pt>
                <c:pt idx="299">
                  <c:v>1299</c:v>
                </c:pt>
                <c:pt idx="300">
                  <c:v>1300</c:v>
                </c:pt>
                <c:pt idx="301">
                  <c:v>1301</c:v>
                </c:pt>
                <c:pt idx="302">
                  <c:v>1302</c:v>
                </c:pt>
                <c:pt idx="303">
                  <c:v>1303</c:v>
                </c:pt>
                <c:pt idx="304">
                  <c:v>1304</c:v>
                </c:pt>
                <c:pt idx="305">
                  <c:v>1305</c:v>
                </c:pt>
                <c:pt idx="306">
                  <c:v>1306</c:v>
                </c:pt>
                <c:pt idx="307">
                  <c:v>1307</c:v>
                </c:pt>
                <c:pt idx="308">
                  <c:v>1308</c:v>
                </c:pt>
                <c:pt idx="309">
                  <c:v>1309</c:v>
                </c:pt>
                <c:pt idx="310">
                  <c:v>1310</c:v>
                </c:pt>
                <c:pt idx="311">
                  <c:v>1311</c:v>
                </c:pt>
                <c:pt idx="312">
                  <c:v>1312</c:v>
                </c:pt>
                <c:pt idx="313">
                  <c:v>1313</c:v>
                </c:pt>
                <c:pt idx="314">
                  <c:v>1314</c:v>
                </c:pt>
                <c:pt idx="315">
                  <c:v>1315</c:v>
                </c:pt>
                <c:pt idx="316">
                  <c:v>1316</c:v>
                </c:pt>
                <c:pt idx="317">
                  <c:v>1317</c:v>
                </c:pt>
                <c:pt idx="318">
                  <c:v>1318</c:v>
                </c:pt>
                <c:pt idx="319">
                  <c:v>1319</c:v>
                </c:pt>
                <c:pt idx="320">
                  <c:v>1320</c:v>
                </c:pt>
                <c:pt idx="321">
                  <c:v>1321</c:v>
                </c:pt>
                <c:pt idx="322">
                  <c:v>1322</c:v>
                </c:pt>
                <c:pt idx="323">
                  <c:v>1323</c:v>
                </c:pt>
                <c:pt idx="324">
                  <c:v>1324</c:v>
                </c:pt>
                <c:pt idx="325">
                  <c:v>1325</c:v>
                </c:pt>
                <c:pt idx="326">
                  <c:v>1326</c:v>
                </c:pt>
                <c:pt idx="327">
                  <c:v>1327</c:v>
                </c:pt>
                <c:pt idx="328">
                  <c:v>1328</c:v>
                </c:pt>
                <c:pt idx="329">
                  <c:v>1329</c:v>
                </c:pt>
                <c:pt idx="330">
                  <c:v>1330</c:v>
                </c:pt>
                <c:pt idx="331">
                  <c:v>1331</c:v>
                </c:pt>
                <c:pt idx="332">
                  <c:v>1332</c:v>
                </c:pt>
                <c:pt idx="333">
                  <c:v>1333</c:v>
                </c:pt>
                <c:pt idx="334">
                  <c:v>1334</c:v>
                </c:pt>
                <c:pt idx="335">
                  <c:v>1335</c:v>
                </c:pt>
                <c:pt idx="336">
                  <c:v>1336</c:v>
                </c:pt>
                <c:pt idx="337">
                  <c:v>1337</c:v>
                </c:pt>
                <c:pt idx="338">
                  <c:v>1338</c:v>
                </c:pt>
                <c:pt idx="339">
                  <c:v>1339</c:v>
                </c:pt>
                <c:pt idx="340">
                  <c:v>1340</c:v>
                </c:pt>
                <c:pt idx="341">
                  <c:v>1341</c:v>
                </c:pt>
                <c:pt idx="342">
                  <c:v>1342</c:v>
                </c:pt>
                <c:pt idx="343">
                  <c:v>1343</c:v>
                </c:pt>
                <c:pt idx="344">
                  <c:v>1344</c:v>
                </c:pt>
                <c:pt idx="345">
                  <c:v>1345</c:v>
                </c:pt>
                <c:pt idx="346">
                  <c:v>1346</c:v>
                </c:pt>
                <c:pt idx="347">
                  <c:v>1347</c:v>
                </c:pt>
                <c:pt idx="348">
                  <c:v>1348</c:v>
                </c:pt>
                <c:pt idx="349">
                  <c:v>1349</c:v>
                </c:pt>
                <c:pt idx="350">
                  <c:v>1350</c:v>
                </c:pt>
                <c:pt idx="351">
                  <c:v>1351</c:v>
                </c:pt>
                <c:pt idx="352">
                  <c:v>1352</c:v>
                </c:pt>
                <c:pt idx="353">
                  <c:v>1353</c:v>
                </c:pt>
                <c:pt idx="354">
                  <c:v>1354</c:v>
                </c:pt>
                <c:pt idx="355">
                  <c:v>1355</c:v>
                </c:pt>
                <c:pt idx="356">
                  <c:v>1356</c:v>
                </c:pt>
                <c:pt idx="357">
                  <c:v>1357</c:v>
                </c:pt>
                <c:pt idx="358">
                  <c:v>1358</c:v>
                </c:pt>
                <c:pt idx="359">
                  <c:v>1359</c:v>
                </c:pt>
                <c:pt idx="360">
                  <c:v>1360</c:v>
                </c:pt>
                <c:pt idx="361">
                  <c:v>1361</c:v>
                </c:pt>
                <c:pt idx="362">
                  <c:v>1362</c:v>
                </c:pt>
                <c:pt idx="363">
                  <c:v>1363</c:v>
                </c:pt>
                <c:pt idx="364">
                  <c:v>1364</c:v>
                </c:pt>
                <c:pt idx="365">
                  <c:v>1365</c:v>
                </c:pt>
                <c:pt idx="366">
                  <c:v>1366</c:v>
                </c:pt>
                <c:pt idx="367">
                  <c:v>1367</c:v>
                </c:pt>
                <c:pt idx="368">
                  <c:v>1368</c:v>
                </c:pt>
                <c:pt idx="369">
                  <c:v>1369</c:v>
                </c:pt>
                <c:pt idx="370">
                  <c:v>1370</c:v>
                </c:pt>
                <c:pt idx="371">
                  <c:v>1371</c:v>
                </c:pt>
                <c:pt idx="372">
                  <c:v>1372</c:v>
                </c:pt>
                <c:pt idx="373">
                  <c:v>1373</c:v>
                </c:pt>
                <c:pt idx="374">
                  <c:v>1374</c:v>
                </c:pt>
                <c:pt idx="375">
                  <c:v>1375</c:v>
                </c:pt>
                <c:pt idx="376">
                  <c:v>1376</c:v>
                </c:pt>
                <c:pt idx="377">
                  <c:v>1377</c:v>
                </c:pt>
                <c:pt idx="378">
                  <c:v>1378</c:v>
                </c:pt>
                <c:pt idx="379">
                  <c:v>1379</c:v>
                </c:pt>
                <c:pt idx="380">
                  <c:v>1380</c:v>
                </c:pt>
                <c:pt idx="381">
                  <c:v>1381</c:v>
                </c:pt>
                <c:pt idx="382">
                  <c:v>1382</c:v>
                </c:pt>
                <c:pt idx="383">
                  <c:v>1383</c:v>
                </c:pt>
                <c:pt idx="384">
                  <c:v>1384</c:v>
                </c:pt>
                <c:pt idx="385">
                  <c:v>1385</c:v>
                </c:pt>
                <c:pt idx="386">
                  <c:v>1386</c:v>
                </c:pt>
                <c:pt idx="387">
                  <c:v>1387</c:v>
                </c:pt>
                <c:pt idx="388">
                  <c:v>1388</c:v>
                </c:pt>
                <c:pt idx="389">
                  <c:v>1389</c:v>
                </c:pt>
                <c:pt idx="390">
                  <c:v>1390</c:v>
                </c:pt>
                <c:pt idx="391">
                  <c:v>1391</c:v>
                </c:pt>
                <c:pt idx="392">
                  <c:v>1392</c:v>
                </c:pt>
                <c:pt idx="393">
                  <c:v>1393</c:v>
                </c:pt>
                <c:pt idx="394">
                  <c:v>1394</c:v>
                </c:pt>
                <c:pt idx="395">
                  <c:v>1395</c:v>
                </c:pt>
                <c:pt idx="396">
                  <c:v>1396</c:v>
                </c:pt>
                <c:pt idx="397">
                  <c:v>1397</c:v>
                </c:pt>
                <c:pt idx="398">
                  <c:v>1398</c:v>
                </c:pt>
                <c:pt idx="399">
                  <c:v>1399</c:v>
                </c:pt>
                <c:pt idx="400">
                  <c:v>1400</c:v>
                </c:pt>
                <c:pt idx="401">
                  <c:v>1401</c:v>
                </c:pt>
                <c:pt idx="402">
                  <c:v>1402</c:v>
                </c:pt>
                <c:pt idx="403">
                  <c:v>1403</c:v>
                </c:pt>
                <c:pt idx="404">
                  <c:v>1404</c:v>
                </c:pt>
                <c:pt idx="405">
                  <c:v>1405</c:v>
                </c:pt>
                <c:pt idx="406">
                  <c:v>1406</c:v>
                </c:pt>
                <c:pt idx="407">
                  <c:v>1407</c:v>
                </c:pt>
                <c:pt idx="408">
                  <c:v>1408</c:v>
                </c:pt>
                <c:pt idx="409">
                  <c:v>1409</c:v>
                </c:pt>
                <c:pt idx="410">
                  <c:v>1410</c:v>
                </c:pt>
                <c:pt idx="411">
                  <c:v>1411</c:v>
                </c:pt>
                <c:pt idx="412">
                  <c:v>1412</c:v>
                </c:pt>
                <c:pt idx="413">
                  <c:v>1413</c:v>
                </c:pt>
                <c:pt idx="414">
                  <c:v>1414</c:v>
                </c:pt>
                <c:pt idx="415">
                  <c:v>1415</c:v>
                </c:pt>
                <c:pt idx="416">
                  <c:v>1416</c:v>
                </c:pt>
                <c:pt idx="417">
                  <c:v>1417</c:v>
                </c:pt>
                <c:pt idx="418">
                  <c:v>1418</c:v>
                </c:pt>
                <c:pt idx="419">
                  <c:v>1419</c:v>
                </c:pt>
                <c:pt idx="420">
                  <c:v>1420</c:v>
                </c:pt>
                <c:pt idx="421">
                  <c:v>1421</c:v>
                </c:pt>
                <c:pt idx="422">
                  <c:v>1422</c:v>
                </c:pt>
                <c:pt idx="423">
                  <c:v>1423</c:v>
                </c:pt>
                <c:pt idx="424">
                  <c:v>1424</c:v>
                </c:pt>
                <c:pt idx="425">
                  <c:v>1425</c:v>
                </c:pt>
                <c:pt idx="426">
                  <c:v>1426</c:v>
                </c:pt>
                <c:pt idx="427">
                  <c:v>1427</c:v>
                </c:pt>
                <c:pt idx="428">
                  <c:v>1428</c:v>
                </c:pt>
                <c:pt idx="429">
                  <c:v>1429</c:v>
                </c:pt>
                <c:pt idx="430">
                  <c:v>1430</c:v>
                </c:pt>
                <c:pt idx="431">
                  <c:v>1431</c:v>
                </c:pt>
                <c:pt idx="432">
                  <c:v>1432</c:v>
                </c:pt>
                <c:pt idx="433">
                  <c:v>1433</c:v>
                </c:pt>
                <c:pt idx="434">
                  <c:v>1434</c:v>
                </c:pt>
                <c:pt idx="435">
                  <c:v>1435</c:v>
                </c:pt>
                <c:pt idx="436">
                  <c:v>1436</c:v>
                </c:pt>
                <c:pt idx="437">
                  <c:v>1437</c:v>
                </c:pt>
                <c:pt idx="438">
                  <c:v>1438</c:v>
                </c:pt>
                <c:pt idx="439">
                  <c:v>1439</c:v>
                </c:pt>
                <c:pt idx="440">
                  <c:v>1440</c:v>
                </c:pt>
                <c:pt idx="441">
                  <c:v>1441</c:v>
                </c:pt>
                <c:pt idx="442">
                  <c:v>1442</c:v>
                </c:pt>
                <c:pt idx="443">
                  <c:v>1443</c:v>
                </c:pt>
                <c:pt idx="444">
                  <c:v>1444</c:v>
                </c:pt>
                <c:pt idx="445">
                  <c:v>1445</c:v>
                </c:pt>
                <c:pt idx="446">
                  <c:v>1446</c:v>
                </c:pt>
                <c:pt idx="447">
                  <c:v>1447</c:v>
                </c:pt>
                <c:pt idx="448">
                  <c:v>1448</c:v>
                </c:pt>
                <c:pt idx="449">
                  <c:v>1449</c:v>
                </c:pt>
                <c:pt idx="450">
                  <c:v>1450</c:v>
                </c:pt>
                <c:pt idx="451">
                  <c:v>1451</c:v>
                </c:pt>
                <c:pt idx="452">
                  <c:v>1452</c:v>
                </c:pt>
                <c:pt idx="453">
                  <c:v>1453</c:v>
                </c:pt>
                <c:pt idx="454">
                  <c:v>1454</c:v>
                </c:pt>
                <c:pt idx="455">
                  <c:v>1455</c:v>
                </c:pt>
                <c:pt idx="456">
                  <c:v>1456</c:v>
                </c:pt>
                <c:pt idx="457">
                  <c:v>1457</c:v>
                </c:pt>
                <c:pt idx="458">
                  <c:v>1458</c:v>
                </c:pt>
                <c:pt idx="459">
                  <c:v>1459</c:v>
                </c:pt>
                <c:pt idx="460">
                  <c:v>1460</c:v>
                </c:pt>
                <c:pt idx="461">
                  <c:v>1461</c:v>
                </c:pt>
                <c:pt idx="462">
                  <c:v>1462</c:v>
                </c:pt>
                <c:pt idx="463">
                  <c:v>1463</c:v>
                </c:pt>
                <c:pt idx="464">
                  <c:v>1464</c:v>
                </c:pt>
                <c:pt idx="465">
                  <c:v>1465</c:v>
                </c:pt>
                <c:pt idx="466">
                  <c:v>1466</c:v>
                </c:pt>
                <c:pt idx="467">
                  <c:v>1467</c:v>
                </c:pt>
                <c:pt idx="468">
                  <c:v>1468</c:v>
                </c:pt>
                <c:pt idx="469">
                  <c:v>1469</c:v>
                </c:pt>
                <c:pt idx="470">
                  <c:v>1470</c:v>
                </c:pt>
                <c:pt idx="471">
                  <c:v>1471</c:v>
                </c:pt>
                <c:pt idx="472">
                  <c:v>1472</c:v>
                </c:pt>
                <c:pt idx="473">
                  <c:v>1473</c:v>
                </c:pt>
                <c:pt idx="474">
                  <c:v>1474</c:v>
                </c:pt>
                <c:pt idx="475">
                  <c:v>1475</c:v>
                </c:pt>
                <c:pt idx="476">
                  <c:v>1476</c:v>
                </c:pt>
                <c:pt idx="477">
                  <c:v>1477</c:v>
                </c:pt>
                <c:pt idx="478">
                  <c:v>1478</c:v>
                </c:pt>
                <c:pt idx="479">
                  <c:v>1479</c:v>
                </c:pt>
                <c:pt idx="480">
                  <c:v>1480</c:v>
                </c:pt>
                <c:pt idx="481">
                  <c:v>1481</c:v>
                </c:pt>
                <c:pt idx="482">
                  <c:v>1482</c:v>
                </c:pt>
                <c:pt idx="483">
                  <c:v>1483</c:v>
                </c:pt>
                <c:pt idx="484">
                  <c:v>1484</c:v>
                </c:pt>
                <c:pt idx="485">
                  <c:v>1485</c:v>
                </c:pt>
                <c:pt idx="486">
                  <c:v>1486</c:v>
                </c:pt>
                <c:pt idx="487">
                  <c:v>1487</c:v>
                </c:pt>
                <c:pt idx="488">
                  <c:v>1488</c:v>
                </c:pt>
                <c:pt idx="489">
                  <c:v>1489</c:v>
                </c:pt>
                <c:pt idx="490">
                  <c:v>1490</c:v>
                </c:pt>
                <c:pt idx="491">
                  <c:v>1491</c:v>
                </c:pt>
                <c:pt idx="492">
                  <c:v>1492</c:v>
                </c:pt>
                <c:pt idx="493">
                  <c:v>1493</c:v>
                </c:pt>
                <c:pt idx="494">
                  <c:v>1494</c:v>
                </c:pt>
                <c:pt idx="495">
                  <c:v>1495</c:v>
                </c:pt>
                <c:pt idx="496">
                  <c:v>1496</c:v>
                </c:pt>
                <c:pt idx="497">
                  <c:v>1497</c:v>
                </c:pt>
                <c:pt idx="498">
                  <c:v>1498</c:v>
                </c:pt>
                <c:pt idx="499">
                  <c:v>1499</c:v>
                </c:pt>
                <c:pt idx="500">
                  <c:v>1500</c:v>
                </c:pt>
                <c:pt idx="501">
                  <c:v>1501</c:v>
                </c:pt>
                <c:pt idx="502">
                  <c:v>1502</c:v>
                </c:pt>
                <c:pt idx="503">
                  <c:v>1503</c:v>
                </c:pt>
                <c:pt idx="504">
                  <c:v>1504</c:v>
                </c:pt>
                <c:pt idx="505">
                  <c:v>1505</c:v>
                </c:pt>
                <c:pt idx="506">
                  <c:v>1506</c:v>
                </c:pt>
                <c:pt idx="507">
                  <c:v>1507</c:v>
                </c:pt>
                <c:pt idx="508">
                  <c:v>1508</c:v>
                </c:pt>
                <c:pt idx="509">
                  <c:v>1509</c:v>
                </c:pt>
                <c:pt idx="510">
                  <c:v>1510</c:v>
                </c:pt>
                <c:pt idx="511">
                  <c:v>1511</c:v>
                </c:pt>
                <c:pt idx="512">
                  <c:v>1512</c:v>
                </c:pt>
                <c:pt idx="513">
                  <c:v>1513</c:v>
                </c:pt>
                <c:pt idx="514">
                  <c:v>1514</c:v>
                </c:pt>
                <c:pt idx="515">
                  <c:v>1515</c:v>
                </c:pt>
                <c:pt idx="516">
                  <c:v>1516</c:v>
                </c:pt>
                <c:pt idx="517">
                  <c:v>1517</c:v>
                </c:pt>
                <c:pt idx="518">
                  <c:v>1518</c:v>
                </c:pt>
                <c:pt idx="519">
                  <c:v>1519</c:v>
                </c:pt>
                <c:pt idx="520">
                  <c:v>1520</c:v>
                </c:pt>
                <c:pt idx="521">
                  <c:v>1521</c:v>
                </c:pt>
                <c:pt idx="522">
                  <c:v>1522</c:v>
                </c:pt>
                <c:pt idx="523">
                  <c:v>1523</c:v>
                </c:pt>
                <c:pt idx="524">
                  <c:v>1524</c:v>
                </c:pt>
                <c:pt idx="525">
                  <c:v>1525</c:v>
                </c:pt>
                <c:pt idx="526">
                  <c:v>1526</c:v>
                </c:pt>
                <c:pt idx="527">
                  <c:v>1527</c:v>
                </c:pt>
                <c:pt idx="528">
                  <c:v>1528</c:v>
                </c:pt>
                <c:pt idx="529">
                  <c:v>1529</c:v>
                </c:pt>
                <c:pt idx="530">
                  <c:v>1530</c:v>
                </c:pt>
                <c:pt idx="531">
                  <c:v>1531</c:v>
                </c:pt>
                <c:pt idx="532">
                  <c:v>1532</c:v>
                </c:pt>
                <c:pt idx="533">
                  <c:v>1533</c:v>
                </c:pt>
                <c:pt idx="534">
                  <c:v>1534</c:v>
                </c:pt>
                <c:pt idx="535">
                  <c:v>1535</c:v>
                </c:pt>
                <c:pt idx="536">
                  <c:v>1536</c:v>
                </c:pt>
                <c:pt idx="537">
                  <c:v>1537</c:v>
                </c:pt>
                <c:pt idx="538">
                  <c:v>1538</c:v>
                </c:pt>
                <c:pt idx="539">
                  <c:v>1539</c:v>
                </c:pt>
                <c:pt idx="540">
                  <c:v>1540</c:v>
                </c:pt>
                <c:pt idx="541">
                  <c:v>1541</c:v>
                </c:pt>
                <c:pt idx="542">
                  <c:v>1542</c:v>
                </c:pt>
                <c:pt idx="543">
                  <c:v>1543</c:v>
                </c:pt>
                <c:pt idx="544">
                  <c:v>1544</c:v>
                </c:pt>
                <c:pt idx="545">
                  <c:v>1545</c:v>
                </c:pt>
                <c:pt idx="546">
                  <c:v>1546</c:v>
                </c:pt>
                <c:pt idx="547">
                  <c:v>1547</c:v>
                </c:pt>
                <c:pt idx="548">
                  <c:v>1548</c:v>
                </c:pt>
                <c:pt idx="549">
                  <c:v>1549</c:v>
                </c:pt>
                <c:pt idx="550">
                  <c:v>1550</c:v>
                </c:pt>
                <c:pt idx="551">
                  <c:v>1551</c:v>
                </c:pt>
                <c:pt idx="552">
                  <c:v>1552</c:v>
                </c:pt>
                <c:pt idx="553">
                  <c:v>1553</c:v>
                </c:pt>
                <c:pt idx="554">
                  <c:v>1554</c:v>
                </c:pt>
                <c:pt idx="555">
                  <c:v>1555</c:v>
                </c:pt>
                <c:pt idx="556">
                  <c:v>1556</c:v>
                </c:pt>
                <c:pt idx="557">
                  <c:v>1557</c:v>
                </c:pt>
                <c:pt idx="558">
                  <c:v>1558</c:v>
                </c:pt>
                <c:pt idx="559">
                  <c:v>1559</c:v>
                </c:pt>
                <c:pt idx="560">
                  <c:v>1560</c:v>
                </c:pt>
                <c:pt idx="561">
                  <c:v>1561</c:v>
                </c:pt>
                <c:pt idx="562">
                  <c:v>1562</c:v>
                </c:pt>
                <c:pt idx="563">
                  <c:v>1563</c:v>
                </c:pt>
                <c:pt idx="564">
                  <c:v>1564</c:v>
                </c:pt>
                <c:pt idx="565">
                  <c:v>1565</c:v>
                </c:pt>
                <c:pt idx="566">
                  <c:v>1566</c:v>
                </c:pt>
                <c:pt idx="567">
                  <c:v>1567</c:v>
                </c:pt>
                <c:pt idx="568">
                  <c:v>1568</c:v>
                </c:pt>
                <c:pt idx="569">
                  <c:v>1569</c:v>
                </c:pt>
                <c:pt idx="570">
                  <c:v>1570</c:v>
                </c:pt>
                <c:pt idx="571">
                  <c:v>1571</c:v>
                </c:pt>
                <c:pt idx="572">
                  <c:v>1572</c:v>
                </c:pt>
                <c:pt idx="573">
                  <c:v>1573</c:v>
                </c:pt>
                <c:pt idx="574">
                  <c:v>1574</c:v>
                </c:pt>
                <c:pt idx="575">
                  <c:v>1575</c:v>
                </c:pt>
                <c:pt idx="576">
                  <c:v>1576</c:v>
                </c:pt>
                <c:pt idx="577">
                  <c:v>1577</c:v>
                </c:pt>
                <c:pt idx="578">
                  <c:v>1578</c:v>
                </c:pt>
                <c:pt idx="579">
                  <c:v>1579</c:v>
                </c:pt>
                <c:pt idx="580">
                  <c:v>1580</c:v>
                </c:pt>
                <c:pt idx="581">
                  <c:v>1581</c:v>
                </c:pt>
                <c:pt idx="582">
                  <c:v>1582</c:v>
                </c:pt>
                <c:pt idx="583">
                  <c:v>1583</c:v>
                </c:pt>
                <c:pt idx="584">
                  <c:v>1584</c:v>
                </c:pt>
                <c:pt idx="585">
                  <c:v>1585</c:v>
                </c:pt>
                <c:pt idx="586">
                  <c:v>1586</c:v>
                </c:pt>
                <c:pt idx="587">
                  <c:v>1587</c:v>
                </c:pt>
                <c:pt idx="588">
                  <c:v>1588</c:v>
                </c:pt>
                <c:pt idx="589">
                  <c:v>1589</c:v>
                </c:pt>
                <c:pt idx="590">
                  <c:v>1590</c:v>
                </c:pt>
                <c:pt idx="591">
                  <c:v>1591</c:v>
                </c:pt>
                <c:pt idx="592">
                  <c:v>1592</c:v>
                </c:pt>
                <c:pt idx="593">
                  <c:v>1593</c:v>
                </c:pt>
                <c:pt idx="594">
                  <c:v>1594</c:v>
                </c:pt>
                <c:pt idx="595">
                  <c:v>1595</c:v>
                </c:pt>
                <c:pt idx="596">
                  <c:v>1596</c:v>
                </c:pt>
                <c:pt idx="597">
                  <c:v>1597</c:v>
                </c:pt>
                <c:pt idx="598">
                  <c:v>1598</c:v>
                </c:pt>
                <c:pt idx="599">
                  <c:v>1599</c:v>
                </c:pt>
                <c:pt idx="600">
                  <c:v>1600</c:v>
                </c:pt>
                <c:pt idx="601">
                  <c:v>1601</c:v>
                </c:pt>
                <c:pt idx="602">
                  <c:v>1602</c:v>
                </c:pt>
                <c:pt idx="603">
                  <c:v>1603</c:v>
                </c:pt>
                <c:pt idx="604">
                  <c:v>1604</c:v>
                </c:pt>
                <c:pt idx="605">
                  <c:v>1605</c:v>
                </c:pt>
                <c:pt idx="606">
                  <c:v>1606</c:v>
                </c:pt>
                <c:pt idx="607">
                  <c:v>1607</c:v>
                </c:pt>
                <c:pt idx="608">
                  <c:v>1608</c:v>
                </c:pt>
                <c:pt idx="609">
                  <c:v>1609</c:v>
                </c:pt>
                <c:pt idx="610">
                  <c:v>1610</c:v>
                </c:pt>
                <c:pt idx="611">
                  <c:v>1611</c:v>
                </c:pt>
                <c:pt idx="612">
                  <c:v>1612</c:v>
                </c:pt>
                <c:pt idx="613">
                  <c:v>1613</c:v>
                </c:pt>
                <c:pt idx="614">
                  <c:v>1614</c:v>
                </c:pt>
                <c:pt idx="615">
                  <c:v>1615</c:v>
                </c:pt>
                <c:pt idx="616">
                  <c:v>1616</c:v>
                </c:pt>
                <c:pt idx="617">
                  <c:v>1617</c:v>
                </c:pt>
                <c:pt idx="618">
                  <c:v>1618</c:v>
                </c:pt>
                <c:pt idx="619">
                  <c:v>1619</c:v>
                </c:pt>
                <c:pt idx="620">
                  <c:v>1620</c:v>
                </c:pt>
                <c:pt idx="621">
                  <c:v>1621</c:v>
                </c:pt>
                <c:pt idx="622">
                  <c:v>1622</c:v>
                </c:pt>
                <c:pt idx="623">
                  <c:v>1623</c:v>
                </c:pt>
                <c:pt idx="624">
                  <c:v>1624</c:v>
                </c:pt>
                <c:pt idx="625">
                  <c:v>1625</c:v>
                </c:pt>
                <c:pt idx="626">
                  <c:v>1626</c:v>
                </c:pt>
                <c:pt idx="627">
                  <c:v>1627</c:v>
                </c:pt>
                <c:pt idx="628">
                  <c:v>1628</c:v>
                </c:pt>
                <c:pt idx="629">
                  <c:v>1629</c:v>
                </c:pt>
                <c:pt idx="630">
                  <c:v>1630</c:v>
                </c:pt>
                <c:pt idx="631">
                  <c:v>1631</c:v>
                </c:pt>
                <c:pt idx="632">
                  <c:v>1632</c:v>
                </c:pt>
                <c:pt idx="633">
                  <c:v>1633</c:v>
                </c:pt>
                <c:pt idx="634">
                  <c:v>1634</c:v>
                </c:pt>
                <c:pt idx="635">
                  <c:v>1635</c:v>
                </c:pt>
                <c:pt idx="636">
                  <c:v>1636</c:v>
                </c:pt>
                <c:pt idx="637">
                  <c:v>1637</c:v>
                </c:pt>
                <c:pt idx="638">
                  <c:v>1638</c:v>
                </c:pt>
                <c:pt idx="639">
                  <c:v>1639</c:v>
                </c:pt>
                <c:pt idx="640">
                  <c:v>1640</c:v>
                </c:pt>
                <c:pt idx="641">
                  <c:v>1641</c:v>
                </c:pt>
                <c:pt idx="642">
                  <c:v>1642</c:v>
                </c:pt>
                <c:pt idx="643">
                  <c:v>1643</c:v>
                </c:pt>
                <c:pt idx="644">
                  <c:v>1644</c:v>
                </c:pt>
                <c:pt idx="645">
                  <c:v>1645</c:v>
                </c:pt>
                <c:pt idx="646">
                  <c:v>1646</c:v>
                </c:pt>
                <c:pt idx="647">
                  <c:v>1647</c:v>
                </c:pt>
                <c:pt idx="648">
                  <c:v>1648</c:v>
                </c:pt>
                <c:pt idx="649">
                  <c:v>1649</c:v>
                </c:pt>
                <c:pt idx="650">
                  <c:v>1650</c:v>
                </c:pt>
                <c:pt idx="651">
                  <c:v>1651</c:v>
                </c:pt>
                <c:pt idx="652">
                  <c:v>1652</c:v>
                </c:pt>
                <c:pt idx="653">
                  <c:v>1653</c:v>
                </c:pt>
                <c:pt idx="654">
                  <c:v>1654</c:v>
                </c:pt>
                <c:pt idx="655">
                  <c:v>1655</c:v>
                </c:pt>
                <c:pt idx="656">
                  <c:v>1656</c:v>
                </c:pt>
                <c:pt idx="657">
                  <c:v>1657</c:v>
                </c:pt>
                <c:pt idx="658">
                  <c:v>1658</c:v>
                </c:pt>
                <c:pt idx="659">
                  <c:v>1659</c:v>
                </c:pt>
                <c:pt idx="660">
                  <c:v>1660</c:v>
                </c:pt>
                <c:pt idx="661">
                  <c:v>1661</c:v>
                </c:pt>
                <c:pt idx="662">
                  <c:v>1662</c:v>
                </c:pt>
                <c:pt idx="663">
                  <c:v>1663</c:v>
                </c:pt>
                <c:pt idx="664">
                  <c:v>1664</c:v>
                </c:pt>
                <c:pt idx="665">
                  <c:v>1665</c:v>
                </c:pt>
                <c:pt idx="666">
                  <c:v>1666</c:v>
                </c:pt>
                <c:pt idx="667">
                  <c:v>1667</c:v>
                </c:pt>
                <c:pt idx="668">
                  <c:v>1668</c:v>
                </c:pt>
                <c:pt idx="669">
                  <c:v>1669</c:v>
                </c:pt>
                <c:pt idx="670">
                  <c:v>1670</c:v>
                </c:pt>
                <c:pt idx="671">
                  <c:v>1671</c:v>
                </c:pt>
                <c:pt idx="672">
                  <c:v>1672</c:v>
                </c:pt>
                <c:pt idx="673">
                  <c:v>1673</c:v>
                </c:pt>
                <c:pt idx="674">
                  <c:v>1674</c:v>
                </c:pt>
                <c:pt idx="675">
                  <c:v>1675</c:v>
                </c:pt>
                <c:pt idx="676">
                  <c:v>1676</c:v>
                </c:pt>
                <c:pt idx="677">
                  <c:v>1677</c:v>
                </c:pt>
                <c:pt idx="678">
                  <c:v>1678</c:v>
                </c:pt>
                <c:pt idx="679">
                  <c:v>1679</c:v>
                </c:pt>
                <c:pt idx="680">
                  <c:v>1680</c:v>
                </c:pt>
                <c:pt idx="681">
                  <c:v>1681</c:v>
                </c:pt>
                <c:pt idx="682">
                  <c:v>1682</c:v>
                </c:pt>
                <c:pt idx="683">
                  <c:v>1683</c:v>
                </c:pt>
                <c:pt idx="684">
                  <c:v>1684</c:v>
                </c:pt>
                <c:pt idx="685">
                  <c:v>1685</c:v>
                </c:pt>
                <c:pt idx="686">
                  <c:v>1686</c:v>
                </c:pt>
                <c:pt idx="687">
                  <c:v>1687</c:v>
                </c:pt>
                <c:pt idx="688">
                  <c:v>1688</c:v>
                </c:pt>
                <c:pt idx="689">
                  <c:v>1689</c:v>
                </c:pt>
                <c:pt idx="690">
                  <c:v>1690</c:v>
                </c:pt>
                <c:pt idx="691">
                  <c:v>1691</c:v>
                </c:pt>
                <c:pt idx="692">
                  <c:v>1692</c:v>
                </c:pt>
                <c:pt idx="693">
                  <c:v>1693</c:v>
                </c:pt>
                <c:pt idx="694">
                  <c:v>1694</c:v>
                </c:pt>
                <c:pt idx="695">
                  <c:v>1695</c:v>
                </c:pt>
                <c:pt idx="696">
                  <c:v>1696</c:v>
                </c:pt>
                <c:pt idx="697">
                  <c:v>1697</c:v>
                </c:pt>
                <c:pt idx="698">
                  <c:v>1698</c:v>
                </c:pt>
                <c:pt idx="699">
                  <c:v>1699</c:v>
                </c:pt>
                <c:pt idx="700">
                  <c:v>1700</c:v>
                </c:pt>
                <c:pt idx="701">
                  <c:v>1701</c:v>
                </c:pt>
                <c:pt idx="702">
                  <c:v>1702</c:v>
                </c:pt>
                <c:pt idx="703">
                  <c:v>1703</c:v>
                </c:pt>
                <c:pt idx="704">
                  <c:v>1704</c:v>
                </c:pt>
                <c:pt idx="705">
                  <c:v>1705</c:v>
                </c:pt>
                <c:pt idx="706">
                  <c:v>1706</c:v>
                </c:pt>
                <c:pt idx="707">
                  <c:v>1707</c:v>
                </c:pt>
                <c:pt idx="708">
                  <c:v>1708</c:v>
                </c:pt>
                <c:pt idx="709">
                  <c:v>1709</c:v>
                </c:pt>
                <c:pt idx="710">
                  <c:v>1710</c:v>
                </c:pt>
                <c:pt idx="711">
                  <c:v>1711</c:v>
                </c:pt>
                <c:pt idx="712">
                  <c:v>1712</c:v>
                </c:pt>
                <c:pt idx="713">
                  <c:v>1713</c:v>
                </c:pt>
                <c:pt idx="714">
                  <c:v>1714</c:v>
                </c:pt>
                <c:pt idx="715">
                  <c:v>1715</c:v>
                </c:pt>
                <c:pt idx="716">
                  <c:v>1716</c:v>
                </c:pt>
                <c:pt idx="717">
                  <c:v>1717</c:v>
                </c:pt>
                <c:pt idx="718">
                  <c:v>1718</c:v>
                </c:pt>
                <c:pt idx="719">
                  <c:v>1719</c:v>
                </c:pt>
                <c:pt idx="720">
                  <c:v>1720</c:v>
                </c:pt>
                <c:pt idx="721">
                  <c:v>1721</c:v>
                </c:pt>
                <c:pt idx="722">
                  <c:v>1722</c:v>
                </c:pt>
                <c:pt idx="723">
                  <c:v>1723</c:v>
                </c:pt>
                <c:pt idx="724">
                  <c:v>1724</c:v>
                </c:pt>
                <c:pt idx="725">
                  <c:v>1725</c:v>
                </c:pt>
                <c:pt idx="726">
                  <c:v>1726</c:v>
                </c:pt>
                <c:pt idx="727">
                  <c:v>1727</c:v>
                </c:pt>
                <c:pt idx="728">
                  <c:v>1728</c:v>
                </c:pt>
                <c:pt idx="729">
                  <c:v>1729</c:v>
                </c:pt>
                <c:pt idx="730">
                  <c:v>1730</c:v>
                </c:pt>
                <c:pt idx="731">
                  <c:v>1731</c:v>
                </c:pt>
                <c:pt idx="732">
                  <c:v>1732</c:v>
                </c:pt>
                <c:pt idx="733">
                  <c:v>1733</c:v>
                </c:pt>
                <c:pt idx="734">
                  <c:v>1734</c:v>
                </c:pt>
                <c:pt idx="735">
                  <c:v>1735</c:v>
                </c:pt>
                <c:pt idx="736">
                  <c:v>1736</c:v>
                </c:pt>
                <c:pt idx="737">
                  <c:v>1737</c:v>
                </c:pt>
                <c:pt idx="738">
                  <c:v>1738</c:v>
                </c:pt>
                <c:pt idx="739">
                  <c:v>1739</c:v>
                </c:pt>
                <c:pt idx="740">
                  <c:v>1740</c:v>
                </c:pt>
                <c:pt idx="741">
                  <c:v>1741</c:v>
                </c:pt>
                <c:pt idx="742">
                  <c:v>1742</c:v>
                </c:pt>
                <c:pt idx="743">
                  <c:v>1743</c:v>
                </c:pt>
                <c:pt idx="744">
                  <c:v>1744</c:v>
                </c:pt>
                <c:pt idx="745">
                  <c:v>1745</c:v>
                </c:pt>
                <c:pt idx="746">
                  <c:v>1746</c:v>
                </c:pt>
                <c:pt idx="747">
                  <c:v>1747</c:v>
                </c:pt>
                <c:pt idx="748">
                  <c:v>1748</c:v>
                </c:pt>
                <c:pt idx="749">
                  <c:v>1749</c:v>
                </c:pt>
                <c:pt idx="750">
                  <c:v>1750</c:v>
                </c:pt>
                <c:pt idx="751">
                  <c:v>1751</c:v>
                </c:pt>
                <c:pt idx="752">
                  <c:v>1752</c:v>
                </c:pt>
                <c:pt idx="753">
                  <c:v>1753</c:v>
                </c:pt>
                <c:pt idx="754">
                  <c:v>1754</c:v>
                </c:pt>
                <c:pt idx="755">
                  <c:v>1755</c:v>
                </c:pt>
                <c:pt idx="756">
                  <c:v>1756</c:v>
                </c:pt>
                <c:pt idx="757">
                  <c:v>1757</c:v>
                </c:pt>
                <c:pt idx="758">
                  <c:v>1758</c:v>
                </c:pt>
                <c:pt idx="759">
                  <c:v>1759</c:v>
                </c:pt>
                <c:pt idx="760">
                  <c:v>1760</c:v>
                </c:pt>
                <c:pt idx="761">
                  <c:v>1761</c:v>
                </c:pt>
                <c:pt idx="762">
                  <c:v>1762</c:v>
                </c:pt>
                <c:pt idx="763">
                  <c:v>1763</c:v>
                </c:pt>
                <c:pt idx="764">
                  <c:v>1764</c:v>
                </c:pt>
                <c:pt idx="765">
                  <c:v>1765</c:v>
                </c:pt>
                <c:pt idx="766">
                  <c:v>1766</c:v>
                </c:pt>
                <c:pt idx="767">
                  <c:v>1767</c:v>
                </c:pt>
                <c:pt idx="768">
                  <c:v>1768</c:v>
                </c:pt>
                <c:pt idx="769">
                  <c:v>1769</c:v>
                </c:pt>
                <c:pt idx="770">
                  <c:v>1770</c:v>
                </c:pt>
                <c:pt idx="771">
                  <c:v>1771</c:v>
                </c:pt>
                <c:pt idx="772">
                  <c:v>1772</c:v>
                </c:pt>
                <c:pt idx="773">
                  <c:v>1773</c:v>
                </c:pt>
                <c:pt idx="774">
                  <c:v>1774</c:v>
                </c:pt>
                <c:pt idx="775">
                  <c:v>1775</c:v>
                </c:pt>
                <c:pt idx="776">
                  <c:v>1776</c:v>
                </c:pt>
                <c:pt idx="777">
                  <c:v>1777</c:v>
                </c:pt>
                <c:pt idx="778">
                  <c:v>1778</c:v>
                </c:pt>
                <c:pt idx="779">
                  <c:v>1779</c:v>
                </c:pt>
                <c:pt idx="780">
                  <c:v>1780</c:v>
                </c:pt>
                <c:pt idx="781">
                  <c:v>1781</c:v>
                </c:pt>
                <c:pt idx="782">
                  <c:v>1782</c:v>
                </c:pt>
                <c:pt idx="783">
                  <c:v>1783</c:v>
                </c:pt>
                <c:pt idx="784">
                  <c:v>1784</c:v>
                </c:pt>
                <c:pt idx="785">
                  <c:v>1785</c:v>
                </c:pt>
                <c:pt idx="786">
                  <c:v>1786</c:v>
                </c:pt>
                <c:pt idx="787">
                  <c:v>1787</c:v>
                </c:pt>
                <c:pt idx="788">
                  <c:v>1788</c:v>
                </c:pt>
                <c:pt idx="789">
                  <c:v>1789</c:v>
                </c:pt>
                <c:pt idx="790">
                  <c:v>1790</c:v>
                </c:pt>
                <c:pt idx="791">
                  <c:v>1791</c:v>
                </c:pt>
                <c:pt idx="792">
                  <c:v>1792</c:v>
                </c:pt>
                <c:pt idx="793">
                  <c:v>1793</c:v>
                </c:pt>
                <c:pt idx="794">
                  <c:v>1794</c:v>
                </c:pt>
                <c:pt idx="795">
                  <c:v>1795</c:v>
                </c:pt>
                <c:pt idx="796">
                  <c:v>1796</c:v>
                </c:pt>
                <c:pt idx="797">
                  <c:v>1797</c:v>
                </c:pt>
                <c:pt idx="798">
                  <c:v>1798</c:v>
                </c:pt>
                <c:pt idx="799">
                  <c:v>1799</c:v>
                </c:pt>
                <c:pt idx="800">
                  <c:v>1800</c:v>
                </c:pt>
                <c:pt idx="801">
                  <c:v>1801</c:v>
                </c:pt>
                <c:pt idx="802">
                  <c:v>1802</c:v>
                </c:pt>
                <c:pt idx="803">
                  <c:v>1803</c:v>
                </c:pt>
                <c:pt idx="804">
                  <c:v>1804</c:v>
                </c:pt>
                <c:pt idx="805">
                  <c:v>1805</c:v>
                </c:pt>
                <c:pt idx="806">
                  <c:v>1806</c:v>
                </c:pt>
                <c:pt idx="807">
                  <c:v>1807</c:v>
                </c:pt>
                <c:pt idx="808">
                  <c:v>1808</c:v>
                </c:pt>
                <c:pt idx="809">
                  <c:v>1809</c:v>
                </c:pt>
                <c:pt idx="810">
                  <c:v>1810</c:v>
                </c:pt>
                <c:pt idx="811">
                  <c:v>1811</c:v>
                </c:pt>
                <c:pt idx="812">
                  <c:v>1812</c:v>
                </c:pt>
                <c:pt idx="813">
                  <c:v>1813</c:v>
                </c:pt>
                <c:pt idx="814">
                  <c:v>1814</c:v>
                </c:pt>
                <c:pt idx="815">
                  <c:v>1815</c:v>
                </c:pt>
                <c:pt idx="816">
                  <c:v>1816</c:v>
                </c:pt>
                <c:pt idx="817">
                  <c:v>1817</c:v>
                </c:pt>
                <c:pt idx="818">
                  <c:v>1818</c:v>
                </c:pt>
                <c:pt idx="819">
                  <c:v>1819</c:v>
                </c:pt>
                <c:pt idx="820">
                  <c:v>1820</c:v>
                </c:pt>
                <c:pt idx="821">
                  <c:v>1821</c:v>
                </c:pt>
                <c:pt idx="822">
                  <c:v>1822</c:v>
                </c:pt>
                <c:pt idx="823">
                  <c:v>1823</c:v>
                </c:pt>
                <c:pt idx="824">
                  <c:v>1824</c:v>
                </c:pt>
                <c:pt idx="825">
                  <c:v>1825</c:v>
                </c:pt>
                <c:pt idx="826">
                  <c:v>1826</c:v>
                </c:pt>
                <c:pt idx="827">
                  <c:v>1827</c:v>
                </c:pt>
                <c:pt idx="828">
                  <c:v>1828</c:v>
                </c:pt>
                <c:pt idx="829">
                  <c:v>1829</c:v>
                </c:pt>
                <c:pt idx="830">
                  <c:v>1830</c:v>
                </c:pt>
                <c:pt idx="831">
                  <c:v>1831</c:v>
                </c:pt>
                <c:pt idx="832">
                  <c:v>1832</c:v>
                </c:pt>
                <c:pt idx="833">
                  <c:v>1833</c:v>
                </c:pt>
                <c:pt idx="834">
                  <c:v>1834</c:v>
                </c:pt>
                <c:pt idx="835">
                  <c:v>1835</c:v>
                </c:pt>
                <c:pt idx="836">
                  <c:v>1836</c:v>
                </c:pt>
                <c:pt idx="837">
                  <c:v>1837</c:v>
                </c:pt>
                <c:pt idx="838">
                  <c:v>1838</c:v>
                </c:pt>
                <c:pt idx="839">
                  <c:v>1839</c:v>
                </c:pt>
                <c:pt idx="840">
                  <c:v>1840</c:v>
                </c:pt>
                <c:pt idx="841">
                  <c:v>1841</c:v>
                </c:pt>
                <c:pt idx="842">
                  <c:v>1842</c:v>
                </c:pt>
                <c:pt idx="843">
                  <c:v>1843</c:v>
                </c:pt>
                <c:pt idx="844">
                  <c:v>1844</c:v>
                </c:pt>
                <c:pt idx="845">
                  <c:v>1845</c:v>
                </c:pt>
                <c:pt idx="846">
                  <c:v>1846</c:v>
                </c:pt>
                <c:pt idx="847">
                  <c:v>1847</c:v>
                </c:pt>
                <c:pt idx="848">
                  <c:v>1848</c:v>
                </c:pt>
                <c:pt idx="849">
                  <c:v>1849</c:v>
                </c:pt>
                <c:pt idx="850">
                  <c:v>1850</c:v>
                </c:pt>
                <c:pt idx="851">
                  <c:v>1851</c:v>
                </c:pt>
                <c:pt idx="852">
                  <c:v>1852</c:v>
                </c:pt>
                <c:pt idx="853">
                  <c:v>1853</c:v>
                </c:pt>
                <c:pt idx="854">
                  <c:v>1854</c:v>
                </c:pt>
                <c:pt idx="855">
                  <c:v>1855</c:v>
                </c:pt>
                <c:pt idx="856">
                  <c:v>1856</c:v>
                </c:pt>
                <c:pt idx="857">
                  <c:v>1857</c:v>
                </c:pt>
                <c:pt idx="858">
                  <c:v>1858</c:v>
                </c:pt>
                <c:pt idx="859">
                  <c:v>1859</c:v>
                </c:pt>
                <c:pt idx="860">
                  <c:v>1860</c:v>
                </c:pt>
                <c:pt idx="861">
                  <c:v>1861</c:v>
                </c:pt>
                <c:pt idx="862">
                  <c:v>1862</c:v>
                </c:pt>
                <c:pt idx="863">
                  <c:v>1863</c:v>
                </c:pt>
                <c:pt idx="864">
                  <c:v>1864</c:v>
                </c:pt>
                <c:pt idx="865">
                  <c:v>1865</c:v>
                </c:pt>
                <c:pt idx="866">
                  <c:v>1866</c:v>
                </c:pt>
                <c:pt idx="867">
                  <c:v>1867</c:v>
                </c:pt>
                <c:pt idx="868">
                  <c:v>1868</c:v>
                </c:pt>
                <c:pt idx="869">
                  <c:v>1869</c:v>
                </c:pt>
                <c:pt idx="870">
                  <c:v>1870</c:v>
                </c:pt>
              </c:numCache>
            </c:numRef>
          </c:xVal>
          <c:yVal>
            <c:numRef>
              <c:f>'Europe 1000-1870'!$D$4:$D$874</c:f>
              <c:numCache>
                <c:formatCode>0</c:formatCode>
                <c:ptCount val="871"/>
                <c:pt idx="0">
                  <c:v>1000</c:v>
                </c:pt>
                <c:pt idx="1">
                  <c:v>1000.1844401183996</c:v>
                </c:pt>
                <c:pt idx="2">
                  <c:v>1000.3689142549563</c:v>
                </c:pt>
                <c:pt idx="3">
                  <c:v>1000.5534224159444</c:v>
                </c:pt>
                <c:pt idx="4">
                  <c:v>1000.73796460764</c:v>
                </c:pt>
                <c:pt idx="5">
                  <c:v>1000.9225408363191</c:v>
                </c:pt>
                <c:pt idx="6">
                  <c:v>1001.1071511082595</c:v>
                </c:pt>
                <c:pt idx="7">
                  <c:v>1001.2917954297405</c:v>
                </c:pt>
                <c:pt idx="8">
                  <c:v>1001.4764738070421</c:v>
                </c:pt>
                <c:pt idx="9">
                  <c:v>1001.6611862464454</c:v>
                </c:pt>
                <c:pt idx="10">
                  <c:v>1001.8459327542325</c:v>
                </c:pt>
                <c:pt idx="11">
                  <c:v>1002.0307133366881</c:v>
                </c:pt>
                <c:pt idx="12">
                  <c:v>1002.2155280000956</c:v>
                </c:pt>
                <c:pt idx="13">
                  <c:v>1002.4003767507418</c:v>
                </c:pt>
                <c:pt idx="14">
                  <c:v>1002.5852595949132</c:v>
                </c:pt>
                <c:pt idx="15">
                  <c:v>1002.7701765388988</c:v>
                </c:pt>
                <c:pt idx="16">
                  <c:v>1002.9551275889868</c:v>
                </c:pt>
                <c:pt idx="17">
                  <c:v>1003.1401127514687</c:v>
                </c:pt>
                <c:pt idx="18">
                  <c:v>1003.3251320326359</c:v>
                </c:pt>
                <c:pt idx="19">
                  <c:v>1003.5101854387811</c:v>
                </c:pt>
                <c:pt idx="20">
                  <c:v>1003.6952729761988</c:v>
                </c:pt>
                <c:pt idx="21">
                  <c:v>1003.8803946511833</c:v>
                </c:pt>
                <c:pt idx="22">
                  <c:v>1004.0655504700316</c:v>
                </c:pt>
                <c:pt idx="23">
                  <c:v>1004.2507404390412</c:v>
                </c:pt>
                <c:pt idx="24">
                  <c:v>1004.4359645645104</c:v>
                </c:pt>
                <c:pt idx="25">
                  <c:v>1004.6212228527393</c:v>
                </c:pt>
                <c:pt idx="26">
                  <c:v>1004.8065153100289</c:v>
                </c:pt>
                <c:pt idx="27">
                  <c:v>1004.9918419426816</c:v>
                </c:pt>
                <c:pt idx="28">
                  <c:v>1005.1772027569998</c:v>
                </c:pt>
                <c:pt idx="29">
                  <c:v>1005.3625977592885</c:v>
                </c:pt>
                <c:pt idx="30">
                  <c:v>1005.5480269558539</c:v>
                </c:pt>
                <c:pt idx="31">
                  <c:v>1005.733490353002</c:v>
                </c:pt>
                <c:pt idx="32">
                  <c:v>1005.9189879570411</c:v>
                </c:pt>
                <c:pt idx="33">
                  <c:v>1006.10451977428</c:v>
                </c:pt>
                <c:pt idx="34">
                  <c:v>1006.2900858110295</c:v>
                </c:pt>
                <c:pt idx="35">
                  <c:v>1006.4756860736005</c:v>
                </c:pt>
                <c:pt idx="36">
                  <c:v>1006.6613205683062</c:v>
                </c:pt>
                <c:pt idx="37">
                  <c:v>1006.8469893014598</c:v>
                </c:pt>
                <c:pt idx="38">
                  <c:v>1007.0326922793769</c:v>
                </c:pt>
                <c:pt idx="39">
                  <c:v>1007.2184295083731</c:v>
                </c:pt>
                <c:pt idx="40">
                  <c:v>1007.4042009947655</c:v>
                </c:pt>
                <c:pt idx="41">
                  <c:v>1007.5900067448732</c:v>
                </c:pt>
                <c:pt idx="42">
                  <c:v>1007.7758467650154</c:v>
                </c:pt>
                <c:pt idx="43">
                  <c:v>1007.9617210615128</c:v>
                </c:pt>
                <c:pt idx="44">
                  <c:v>1008.1476296406875</c:v>
                </c:pt>
                <c:pt idx="45">
                  <c:v>1008.3335725088626</c:v>
                </c:pt>
                <c:pt idx="46">
                  <c:v>1008.5195496723624</c:v>
                </c:pt>
                <c:pt idx="47">
                  <c:v>1008.7055611375119</c:v>
                </c:pt>
                <c:pt idx="48">
                  <c:v>1008.8916069106383</c:v>
                </c:pt>
                <c:pt idx="49">
                  <c:v>1009.0776869980691</c:v>
                </c:pt>
                <c:pt idx="50">
                  <c:v>1009.2638014061334</c:v>
                </c:pt>
                <c:pt idx="51">
                  <c:v>1009.4499501411609</c:v>
                </c:pt>
                <c:pt idx="52">
                  <c:v>1009.6361332094833</c:v>
                </c:pt>
                <c:pt idx="53">
                  <c:v>1009.8223506174329</c:v>
                </c:pt>
                <c:pt idx="54">
                  <c:v>1010.0086023713433</c:v>
                </c:pt>
                <c:pt idx="55">
                  <c:v>1010.1948884775493</c:v>
                </c:pt>
                <c:pt idx="56">
                  <c:v>1010.3812089423865</c:v>
                </c:pt>
                <c:pt idx="57">
                  <c:v>1010.5675637721923</c:v>
                </c:pt>
                <c:pt idx="58">
                  <c:v>1010.7539529733052</c:v>
                </c:pt>
                <c:pt idx="59">
                  <c:v>1010.9403765520643</c:v>
                </c:pt>
                <c:pt idx="60">
                  <c:v>1011.1268345148104</c:v>
                </c:pt>
                <c:pt idx="61">
                  <c:v>1011.3133268678852</c:v>
                </c:pt>
                <c:pt idx="62">
                  <c:v>1011.4998536176316</c:v>
                </c:pt>
                <c:pt idx="63">
                  <c:v>1011.6864147703939</c:v>
                </c:pt>
                <c:pt idx="64">
                  <c:v>1011.8730103325172</c:v>
                </c:pt>
                <c:pt idx="65">
                  <c:v>1012.0596403103481</c:v>
                </c:pt>
                <c:pt idx="66">
                  <c:v>1012.2463047102342</c:v>
                </c:pt>
                <c:pt idx="67">
                  <c:v>1012.4330035385245</c:v>
                </c:pt>
                <c:pt idx="68">
                  <c:v>1012.6197368015686</c:v>
                </c:pt>
                <c:pt idx="69">
                  <c:v>1012.8065045057178</c:v>
                </c:pt>
                <c:pt idx="70">
                  <c:v>1012.993306657325</c:v>
                </c:pt>
                <c:pt idx="71">
                  <c:v>1013.1801432627426</c:v>
                </c:pt>
                <c:pt idx="72">
                  <c:v>1013.3670143283257</c:v>
                </c:pt>
                <c:pt idx="73">
                  <c:v>1013.5539198604305</c:v>
                </c:pt>
                <c:pt idx="74">
                  <c:v>1013.7408598654138</c:v>
                </c:pt>
                <c:pt idx="75">
                  <c:v>1013.9278343496338</c:v>
                </c:pt>
                <c:pt idx="76">
                  <c:v>1014.1148433194497</c:v>
                </c:pt>
                <c:pt idx="77">
                  <c:v>1014.3018867812223</c:v>
                </c:pt>
                <c:pt idx="78">
                  <c:v>1014.488964741313</c:v>
                </c:pt>
                <c:pt idx="79">
                  <c:v>1014.6760772060851</c:v>
                </c:pt>
                <c:pt idx="80">
                  <c:v>1014.8632241819015</c:v>
                </c:pt>
                <c:pt idx="81">
                  <c:v>1015.0504056751292</c:v>
                </c:pt>
                <c:pt idx="82">
                  <c:v>1015.2376216921333</c:v>
                </c:pt>
                <c:pt idx="83">
                  <c:v>1015.4248722392821</c:v>
                </c:pt>
                <c:pt idx="84">
                  <c:v>1015.6121573229433</c:v>
                </c:pt>
                <c:pt idx="85">
                  <c:v>1015.7994769494882</c:v>
                </c:pt>
                <c:pt idx="86">
                  <c:v>1015.9868311252866</c:v>
                </c:pt>
                <c:pt idx="87">
                  <c:v>1016.1742198567116</c:v>
                </c:pt>
                <c:pt idx="88">
                  <c:v>1016.3616431501364</c:v>
                </c:pt>
                <c:pt idx="89">
                  <c:v>1016.5491010119357</c:v>
                </c:pt>
                <c:pt idx="90">
                  <c:v>1016.7365934484853</c:v>
                </c:pt>
                <c:pt idx="91">
                  <c:v>1016.9241204661622</c:v>
                </c:pt>
                <c:pt idx="92">
                  <c:v>1017.1116820713441</c:v>
                </c:pt>
                <c:pt idx="93">
                  <c:v>1017.2992782704109</c:v>
                </c:pt>
                <c:pt idx="94">
                  <c:v>1017.4869090697429</c:v>
                </c:pt>
                <c:pt idx="95">
                  <c:v>1017.6745744757216</c:v>
                </c:pt>
                <c:pt idx="96">
                  <c:v>1017.8622744947295</c:v>
                </c:pt>
                <c:pt idx="97">
                  <c:v>1018.050009133152</c:v>
                </c:pt>
                <c:pt idx="98">
                  <c:v>1018.2377783973732</c:v>
                </c:pt>
                <c:pt idx="99">
                  <c:v>1018.4255822937794</c:v>
                </c:pt>
                <c:pt idx="100">
                  <c:v>1018.6134208287588</c:v>
                </c:pt>
                <c:pt idx="101">
                  <c:v>1018.8012940086998</c:v>
                </c:pt>
                <c:pt idx="102">
                  <c:v>1018.9892018399922</c:v>
                </c:pt>
                <c:pt idx="103">
                  <c:v>1019.1771443290274</c:v>
                </c:pt>
                <c:pt idx="104">
                  <c:v>1019.3651214821973</c:v>
                </c:pt>
                <c:pt idx="105">
                  <c:v>1019.5531333058959</c:v>
                </c:pt>
                <c:pt idx="106">
                  <c:v>1019.7411798065175</c:v>
                </c:pt>
                <c:pt idx="107">
                  <c:v>1019.9292609904576</c:v>
                </c:pt>
                <c:pt idx="108">
                  <c:v>1020.1173768641138</c:v>
                </c:pt>
                <c:pt idx="109">
                  <c:v>1020.3055274338839</c:v>
                </c:pt>
                <c:pt idx="110">
                  <c:v>1020.4937127061678</c:v>
                </c:pt>
                <c:pt idx="111">
                  <c:v>1020.6819326873651</c:v>
                </c:pt>
                <c:pt idx="112">
                  <c:v>1020.8701873838779</c:v>
                </c:pt>
                <c:pt idx="113">
                  <c:v>1021.0584768021096</c:v>
                </c:pt>
                <c:pt idx="114">
                  <c:v>1021.2468009484637</c:v>
                </c:pt>
                <c:pt idx="115">
                  <c:v>1021.4351598293456</c:v>
                </c:pt>
                <c:pt idx="116">
                  <c:v>1021.6235534511621</c:v>
                </c:pt>
                <c:pt idx="117">
                  <c:v>1021.8119818203203</c:v>
                </c:pt>
                <c:pt idx="118">
                  <c:v>1022.0004449432292</c:v>
                </c:pt>
                <c:pt idx="119">
                  <c:v>1022.188942826299</c:v>
                </c:pt>
                <c:pt idx="120">
                  <c:v>1022.3774754759404</c:v>
                </c:pt>
                <c:pt idx="121">
                  <c:v>1022.566042898566</c:v>
                </c:pt>
                <c:pt idx="122">
                  <c:v>1022.7546451005895</c:v>
                </c:pt>
                <c:pt idx="123">
                  <c:v>1022.9432820884255</c:v>
                </c:pt>
                <c:pt idx="124">
                  <c:v>1023.1319538684899</c:v>
                </c:pt>
                <c:pt idx="125">
                  <c:v>1023.3206604471997</c:v>
                </c:pt>
                <c:pt idx="126">
                  <c:v>1023.5094018309732</c:v>
                </c:pt>
                <c:pt idx="127">
                  <c:v>1023.6981780262299</c:v>
                </c:pt>
                <c:pt idx="128">
                  <c:v>1023.8869890393904</c:v>
                </c:pt>
                <c:pt idx="129">
                  <c:v>1024.0758348768759</c:v>
                </c:pt>
                <c:pt idx="130">
                  <c:v>1024.2647155451109</c:v>
                </c:pt>
                <c:pt idx="131">
                  <c:v>1024.4536310505187</c:v>
                </c:pt>
                <c:pt idx="132">
                  <c:v>1024.6425813995243</c:v>
                </c:pt>
                <c:pt idx="133">
                  <c:v>1024.8315665985547</c:v>
                </c:pt>
                <c:pt idx="134">
                  <c:v>1025.0205866540375</c:v>
                </c:pt>
                <c:pt idx="135">
                  <c:v>1025.2096415724018</c:v>
                </c:pt>
                <c:pt idx="136">
                  <c:v>1025.3987313600778</c:v>
                </c:pt>
                <c:pt idx="137">
                  <c:v>1025.5878560234962</c:v>
                </c:pt>
                <c:pt idx="138">
                  <c:v>1025.7770155690903</c:v>
                </c:pt>
                <c:pt idx="139">
                  <c:v>1025.9662100032933</c:v>
                </c:pt>
                <c:pt idx="140">
                  <c:v>1026.15543933254</c:v>
                </c:pt>
                <c:pt idx="141">
                  <c:v>1026.3447035632671</c:v>
                </c:pt>
                <c:pt idx="142">
                  <c:v>1026.5340027019108</c:v>
                </c:pt>
                <c:pt idx="143">
                  <c:v>1026.7233367549102</c:v>
                </c:pt>
                <c:pt idx="144">
                  <c:v>1026.9127057287053</c:v>
                </c:pt>
                <c:pt idx="145">
                  <c:v>1027.1021096297357</c:v>
                </c:pt>
                <c:pt idx="146">
                  <c:v>1027.2915484644441</c:v>
                </c:pt>
                <c:pt idx="147">
                  <c:v>1027.4810222392734</c:v>
                </c:pt>
                <c:pt idx="148">
                  <c:v>1027.6705309606687</c:v>
                </c:pt>
                <c:pt idx="149">
                  <c:v>1027.8600746350746</c:v>
                </c:pt>
                <c:pt idx="150">
                  <c:v>1028.0496532689383</c:v>
                </c:pt>
                <c:pt idx="151">
                  <c:v>1028.239266868708</c:v>
                </c:pt>
                <c:pt idx="152">
                  <c:v>1028.4289154408323</c:v>
                </c:pt>
                <c:pt idx="153">
                  <c:v>1028.6185989917615</c:v>
                </c:pt>
                <c:pt idx="154">
                  <c:v>1028.8083175279471</c:v>
                </c:pt>
                <c:pt idx="155">
                  <c:v>1028.9980710558425</c:v>
                </c:pt>
                <c:pt idx="156">
                  <c:v>1029.187859581901</c:v>
                </c:pt>
                <c:pt idx="157">
                  <c:v>1029.3776831125779</c:v>
                </c:pt>
                <c:pt idx="158">
                  <c:v>1029.5675416543288</c:v>
                </c:pt>
                <c:pt idx="159">
                  <c:v>1029.7574352136116</c:v>
                </c:pt>
                <c:pt idx="160">
                  <c:v>1029.9473637968856</c:v>
                </c:pt>
                <c:pt idx="161">
                  <c:v>1030.1373274106093</c:v>
                </c:pt>
                <c:pt idx="162">
                  <c:v>1030.3273260612445</c:v>
                </c:pt>
                <c:pt idx="163">
                  <c:v>1030.5173597552537</c:v>
                </c:pt>
                <c:pt idx="164">
                  <c:v>1030.7074284990995</c:v>
                </c:pt>
                <c:pt idx="165">
                  <c:v>1030.8975322992469</c:v>
                </c:pt>
                <c:pt idx="166">
                  <c:v>1031.0876711621627</c:v>
                </c:pt>
                <c:pt idx="167">
                  <c:v>1031.2778450943113</c:v>
                </c:pt>
                <c:pt idx="168">
                  <c:v>1031.4680541021637</c:v>
                </c:pt>
                <c:pt idx="169">
                  <c:v>1031.6582981921874</c:v>
                </c:pt>
                <c:pt idx="170">
                  <c:v>1031.8485773708537</c:v>
                </c:pt>
                <c:pt idx="171">
                  <c:v>1032.0388916446345</c:v>
                </c:pt>
                <c:pt idx="172">
                  <c:v>1032.2292410200021</c:v>
                </c:pt>
                <c:pt idx="173">
                  <c:v>1032.4196255034312</c:v>
                </c:pt>
                <c:pt idx="174">
                  <c:v>1032.610045101397</c:v>
                </c:pt>
                <c:pt idx="175">
                  <c:v>1032.8004998203758</c:v>
                </c:pt>
                <c:pt idx="176">
                  <c:v>1032.990989666846</c:v>
                </c:pt>
                <c:pt idx="177">
                  <c:v>1033.1815146472857</c:v>
                </c:pt>
                <c:pt idx="178">
                  <c:v>1033.3720747681753</c:v>
                </c:pt>
                <c:pt idx="179">
                  <c:v>1033.562670035996</c:v>
                </c:pt>
                <c:pt idx="180">
                  <c:v>1033.7533004572308</c:v>
                </c:pt>
                <c:pt idx="181">
                  <c:v>1033.943966038363</c:v>
                </c:pt>
                <c:pt idx="182">
                  <c:v>1034.1346667858777</c:v>
                </c:pt>
                <c:pt idx="183">
                  <c:v>1034.325402706261</c:v>
                </c:pt>
                <c:pt idx="184">
                  <c:v>1034.5161738059996</c:v>
                </c:pt>
                <c:pt idx="185">
                  <c:v>1034.7069800915826</c:v>
                </c:pt>
                <c:pt idx="186">
                  <c:v>1034.8978215694992</c:v>
                </c:pt>
                <c:pt idx="187">
                  <c:v>1035.0886982462409</c:v>
                </c:pt>
                <c:pt idx="188">
                  <c:v>1035.2796101282997</c:v>
                </c:pt>
                <c:pt idx="189">
                  <c:v>1035.4705572221683</c:v>
                </c:pt>
                <c:pt idx="190">
                  <c:v>1035.6615395343408</c:v>
                </c:pt>
                <c:pt idx="191">
                  <c:v>1035.852557071315</c:v>
                </c:pt>
                <c:pt idx="192">
                  <c:v>1036.0436098395851</c:v>
                </c:pt>
                <c:pt idx="193">
                  <c:v>1036.2346978456512</c:v>
                </c:pt>
                <c:pt idx="194">
                  <c:v>1036.4258210960115</c:v>
                </c:pt>
                <c:pt idx="195">
                  <c:v>1036.6169795971668</c:v>
                </c:pt>
                <c:pt idx="196">
                  <c:v>1036.8081733556187</c:v>
                </c:pt>
                <c:pt idx="197">
                  <c:v>1036.9994023778697</c:v>
                </c:pt>
                <c:pt idx="198">
                  <c:v>1037.1906666704247</c:v>
                </c:pt>
                <c:pt idx="199">
                  <c:v>1037.381966239788</c:v>
                </c:pt>
                <c:pt idx="200">
                  <c:v>1037.5733010924666</c:v>
                </c:pt>
                <c:pt idx="201">
                  <c:v>1037.7646712349683</c:v>
                </c:pt>
                <c:pt idx="202">
                  <c:v>1037.9560766738018</c:v>
                </c:pt>
                <c:pt idx="203">
                  <c:v>1038.1475174154771</c:v>
                </c:pt>
                <c:pt idx="204">
                  <c:v>1038.3389934665056</c:v>
                </c:pt>
                <c:pt idx="205">
                  <c:v>1038.5305048333992</c:v>
                </c:pt>
                <c:pt idx="206">
                  <c:v>1038.7220515226722</c:v>
                </c:pt>
                <c:pt idx="207">
                  <c:v>1038.9136335408391</c:v>
                </c:pt>
                <c:pt idx="208">
                  <c:v>1039.105250894416</c:v>
                </c:pt>
                <c:pt idx="209">
                  <c:v>1039.2969035899207</c:v>
                </c:pt>
                <c:pt idx="210">
                  <c:v>1039.488591633871</c:v>
                </c:pt>
                <c:pt idx="211">
                  <c:v>1039.6803150327867</c:v>
                </c:pt>
                <c:pt idx="212">
                  <c:v>1039.8720737931894</c:v>
                </c:pt>
                <c:pt idx="213">
                  <c:v>1040.0638679216001</c:v>
                </c:pt>
                <c:pt idx="214">
                  <c:v>1040.2556974245429</c:v>
                </c:pt>
                <c:pt idx="215">
                  <c:v>1040.4475623085411</c:v>
                </c:pt>
                <c:pt idx="216">
                  <c:v>1040.6394625801215</c:v>
                </c:pt>
                <c:pt idx="217">
                  <c:v>1040.8313982458108</c:v>
                </c:pt>
                <c:pt idx="218">
                  <c:v>1041.0233693121374</c:v>
                </c:pt>
                <c:pt idx="219">
                  <c:v>1041.2153757856304</c:v>
                </c:pt>
                <c:pt idx="220">
                  <c:v>1041.4074176728191</c:v>
                </c:pt>
                <c:pt idx="221">
                  <c:v>1041.5994949802366</c:v>
                </c:pt>
                <c:pt idx="222">
                  <c:v>1041.7916077144157</c:v>
                </c:pt>
                <c:pt idx="223">
                  <c:v>1041.9837558818901</c:v>
                </c:pt>
                <c:pt idx="224">
                  <c:v>1042.1759394891953</c:v>
                </c:pt>
                <c:pt idx="225">
                  <c:v>1042.3681585428678</c:v>
                </c:pt>
                <c:pt idx="226">
                  <c:v>1042.5604130494451</c:v>
                </c:pt>
                <c:pt idx="227">
                  <c:v>1042.7527030154668</c:v>
                </c:pt>
                <c:pt idx="228">
                  <c:v>1042.9450284474726</c:v>
                </c:pt>
                <c:pt idx="229">
                  <c:v>1043.1373893520031</c:v>
                </c:pt>
                <c:pt idx="230">
                  <c:v>1043.3297857356026</c:v>
                </c:pt>
                <c:pt idx="231">
                  <c:v>1043.522217604813</c:v>
                </c:pt>
                <c:pt idx="232">
                  <c:v>1043.714684966181</c:v>
                </c:pt>
                <c:pt idx="233">
                  <c:v>1043.9071878262514</c:v>
                </c:pt>
                <c:pt idx="234">
                  <c:v>1044.0997261915718</c:v>
                </c:pt>
                <c:pt idx="235">
                  <c:v>1044.2923000686912</c:v>
                </c:pt>
                <c:pt idx="236">
                  <c:v>1044.48490946416</c:v>
                </c:pt>
                <c:pt idx="237">
                  <c:v>1044.6775543845279</c:v>
                </c:pt>
                <c:pt idx="238">
                  <c:v>1044.8702348363472</c:v>
                </c:pt>
                <c:pt idx="239">
                  <c:v>1045.0629508261729</c:v>
                </c:pt>
                <c:pt idx="240">
                  <c:v>1045.2557023605584</c:v>
                </c:pt>
                <c:pt idx="241">
                  <c:v>1045.4484894460595</c:v>
                </c:pt>
                <c:pt idx="242">
                  <c:v>1045.641312089233</c:v>
                </c:pt>
                <c:pt idx="243">
                  <c:v>1045.8341702966381</c:v>
                </c:pt>
                <c:pt idx="244">
                  <c:v>1046.027064074834</c:v>
                </c:pt>
                <c:pt idx="245">
                  <c:v>1046.219993430381</c:v>
                </c:pt>
                <c:pt idx="246">
                  <c:v>1046.4129583698409</c:v>
                </c:pt>
                <c:pt idx="247">
                  <c:v>1046.6059588997775</c:v>
                </c:pt>
                <c:pt idx="248">
                  <c:v>1046.7989950267547</c:v>
                </c:pt>
                <c:pt idx="249">
                  <c:v>1046.9920667573376</c:v>
                </c:pt>
                <c:pt idx="250">
                  <c:v>1047.1851740980935</c:v>
                </c:pt>
                <c:pt idx="251">
                  <c:v>1047.3783170555903</c:v>
                </c:pt>
                <c:pt idx="252">
                  <c:v>1047.571495636397</c:v>
                </c:pt>
                <c:pt idx="253">
                  <c:v>1047.7647098470843</c:v>
                </c:pt>
                <c:pt idx="254">
                  <c:v>1047.9579596942235</c:v>
                </c:pt>
                <c:pt idx="255">
                  <c:v>1048.1512451843867</c:v>
                </c:pt>
                <c:pt idx="256">
                  <c:v>1048.3445663241491</c:v>
                </c:pt>
                <c:pt idx="257">
                  <c:v>1048.5379231200857</c:v>
                </c:pt>
                <c:pt idx="258">
                  <c:v>1048.731315578772</c:v>
                </c:pt>
                <c:pt idx="259">
                  <c:v>1048.9247437067868</c:v>
                </c:pt>
                <c:pt idx="260">
                  <c:v>1049.1182075107079</c:v>
                </c:pt>
                <c:pt idx="261">
                  <c:v>1049.3117069971158</c:v>
                </c:pt>
                <c:pt idx="262">
                  <c:v>1049.5052421725925</c:v>
                </c:pt>
                <c:pt idx="263">
                  <c:v>1049.6988130437198</c:v>
                </c:pt>
                <c:pt idx="264">
                  <c:v>1049.8924196170808</c:v>
                </c:pt>
                <c:pt idx="265">
                  <c:v>1050.0860618992624</c:v>
                </c:pt>
                <c:pt idx="266">
                  <c:v>1050.2797398968482</c:v>
                </c:pt>
                <c:pt idx="267">
                  <c:v>1050.4734536164276</c:v>
                </c:pt>
                <c:pt idx="268">
                  <c:v>1050.6672030645882</c:v>
                </c:pt>
                <c:pt idx="269">
                  <c:v>1050.8609882479195</c:v>
                </c:pt>
                <c:pt idx="270">
                  <c:v>1051.0548091730136</c:v>
                </c:pt>
                <c:pt idx="271">
                  <c:v>1051.248665846462</c:v>
                </c:pt>
                <c:pt idx="272">
                  <c:v>1051.4425582748579</c:v>
                </c:pt>
                <c:pt idx="273">
                  <c:v>1051.6364864647965</c:v>
                </c:pt>
                <c:pt idx="274">
                  <c:v>1051.8304504228729</c:v>
                </c:pt>
                <c:pt idx="275">
                  <c:v>1052.0244501556854</c:v>
                </c:pt>
                <c:pt idx="276">
                  <c:v>1052.2184856698309</c:v>
                </c:pt>
                <c:pt idx="277">
                  <c:v>1052.4125569719101</c:v>
                </c:pt>
                <c:pt idx="278">
                  <c:v>1052.6066640685231</c:v>
                </c:pt>
                <c:pt idx="279">
                  <c:v>1052.8008069662719</c:v>
                </c:pt>
                <c:pt idx="280">
                  <c:v>1053</c:v>
                </c:pt>
                <c:pt idx="281">
                  <c:v>1026</c:v>
                </c:pt>
                <c:pt idx="282">
                  <c:v>999</c:v>
                </c:pt>
                <c:pt idx="283">
                  <c:v>986</c:v>
                </c:pt>
                <c:pt idx="284">
                  <c:v>972</c:v>
                </c:pt>
                <c:pt idx="285">
                  <c:v>999</c:v>
                </c:pt>
                <c:pt idx="286">
                  <c:v>999</c:v>
                </c:pt>
                <c:pt idx="287">
                  <c:v>1013</c:v>
                </c:pt>
                <c:pt idx="288">
                  <c:v>1040</c:v>
                </c:pt>
                <c:pt idx="289">
                  <c:v>1053</c:v>
                </c:pt>
                <c:pt idx="290">
                  <c:v>1053</c:v>
                </c:pt>
                <c:pt idx="291">
                  <c:v>1053</c:v>
                </c:pt>
                <c:pt idx="292">
                  <c:v>1067</c:v>
                </c:pt>
                <c:pt idx="293">
                  <c:v>1080</c:v>
                </c:pt>
                <c:pt idx="294">
                  <c:v>1013</c:v>
                </c:pt>
                <c:pt idx="295">
                  <c:v>972</c:v>
                </c:pt>
                <c:pt idx="296">
                  <c:v>999</c:v>
                </c:pt>
                <c:pt idx="297">
                  <c:v>1026</c:v>
                </c:pt>
                <c:pt idx="298">
                  <c:v>1067</c:v>
                </c:pt>
                <c:pt idx="299">
                  <c:v>1107</c:v>
                </c:pt>
                <c:pt idx="300">
                  <c:v>1134</c:v>
                </c:pt>
                <c:pt idx="301">
                  <c:v>1161</c:v>
                </c:pt>
                <c:pt idx="302">
                  <c:v>1202</c:v>
                </c:pt>
                <c:pt idx="303">
                  <c:v>1229</c:v>
                </c:pt>
                <c:pt idx="304">
                  <c:v>1242</c:v>
                </c:pt>
                <c:pt idx="305">
                  <c:v>1283</c:v>
                </c:pt>
                <c:pt idx="306">
                  <c:v>1364</c:v>
                </c:pt>
                <c:pt idx="307">
                  <c:v>1391</c:v>
                </c:pt>
                <c:pt idx="308">
                  <c:v>1418</c:v>
                </c:pt>
                <c:pt idx="309">
                  <c:v>1431</c:v>
                </c:pt>
                <c:pt idx="310">
                  <c:v>1445</c:v>
                </c:pt>
                <c:pt idx="311">
                  <c:v>1431</c:v>
                </c:pt>
                <c:pt idx="312">
                  <c:v>1458</c:v>
                </c:pt>
                <c:pt idx="313">
                  <c:v>1404</c:v>
                </c:pt>
                <c:pt idx="314">
                  <c:v>1391</c:v>
                </c:pt>
                <c:pt idx="315">
                  <c:v>1350</c:v>
                </c:pt>
                <c:pt idx="316">
                  <c:v>1337</c:v>
                </c:pt>
                <c:pt idx="317">
                  <c:v>1350</c:v>
                </c:pt>
                <c:pt idx="318">
                  <c:v>1364</c:v>
                </c:pt>
                <c:pt idx="319">
                  <c:v>1364</c:v>
                </c:pt>
                <c:pt idx="320">
                  <c:v>1283</c:v>
                </c:pt>
                <c:pt idx="321">
                  <c:v>1283</c:v>
                </c:pt>
                <c:pt idx="322">
                  <c:v>1283</c:v>
                </c:pt>
                <c:pt idx="323">
                  <c:v>1310</c:v>
                </c:pt>
                <c:pt idx="324">
                  <c:v>1323</c:v>
                </c:pt>
                <c:pt idx="325">
                  <c:v>1377</c:v>
                </c:pt>
                <c:pt idx="326">
                  <c:v>1377</c:v>
                </c:pt>
                <c:pt idx="327">
                  <c:v>1350</c:v>
                </c:pt>
                <c:pt idx="328">
                  <c:v>1337</c:v>
                </c:pt>
                <c:pt idx="329">
                  <c:v>1310</c:v>
                </c:pt>
                <c:pt idx="330">
                  <c:v>1283</c:v>
                </c:pt>
                <c:pt idx="331">
                  <c:v>1256</c:v>
                </c:pt>
                <c:pt idx="332">
                  <c:v>1256</c:v>
                </c:pt>
                <c:pt idx="333">
                  <c:v>1269</c:v>
                </c:pt>
                <c:pt idx="334">
                  <c:v>1337</c:v>
                </c:pt>
                <c:pt idx="335">
                  <c:v>1350</c:v>
                </c:pt>
                <c:pt idx="336">
                  <c:v>1364</c:v>
                </c:pt>
                <c:pt idx="337">
                  <c:v>1391</c:v>
                </c:pt>
                <c:pt idx="338">
                  <c:v>1364</c:v>
                </c:pt>
                <c:pt idx="339">
                  <c:v>1350</c:v>
                </c:pt>
                <c:pt idx="340">
                  <c:v>1337</c:v>
                </c:pt>
                <c:pt idx="341">
                  <c:v>1337</c:v>
                </c:pt>
                <c:pt idx="342">
                  <c:v>1323</c:v>
                </c:pt>
                <c:pt idx="343">
                  <c:v>1337</c:v>
                </c:pt>
                <c:pt idx="344">
                  <c:v>1337</c:v>
                </c:pt>
                <c:pt idx="345">
                  <c:v>1337</c:v>
                </c:pt>
                <c:pt idx="346">
                  <c:v>1377</c:v>
                </c:pt>
                <c:pt idx="347">
                  <c:v>1431</c:v>
                </c:pt>
                <c:pt idx="348">
                  <c:v>1472</c:v>
                </c:pt>
                <c:pt idx="349">
                  <c:v>1472</c:v>
                </c:pt>
                <c:pt idx="350">
                  <c:v>1512</c:v>
                </c:pt>
                <c:pt idx="351">
                  <c:v>1512</c:v>
                </c:pt>
                <c:pt idx="352">
                  <c:v>1499</c:v>
                </c:pt>
                <c:pt idx="353">
                  <c:v>1499</c:v>
                </c:pt>
                <c:pt idx="354">
                  <c:v>1553</c:v>
                </c:pt>
                <c:pt idx="355">
                  <c:v>1553</c:v>
                </c:pt>
                <c:pt idx="356">
                  <c:v>1526</c:v>
                </c:pt>
                <c:pt idx="357">
                  <c:v>1512</c:v>
                </c:pt>
                <c:pt idx="358">
                  <c:v>1512</c:v>
                </c:pt>
                <c:pt idx="359">
                  <c:v>1485</c:v>
                </c:pt>
                <c:pt idx="360">
                  <c:v>1472</c:v>
                </c:pt>
                <c:pt idx="361">
                  <c:v>1472</c:v>
                </c:pt>
                <c:pt idx="362">
                  <c:v>1485</c:v>
                </c:pt>
                <c:pt idx="363">
                  <c:v>1485</c:v>
                </c:pt>
                <c:pt idx="364">
                  <c:v>1499</c:v>
                </c:pt>
                <c:pt idx="365">
                  <c:v>1499</c:v>
                </c:pt>
                <c:pt idx="366">
                  <c:v>1485</c:v>
                </c:pt>
                <c:pt idx="367">
                  <c:v>1485</c:v>
                </c:pt>
                <c:pt idx="368">
                  <c:v>1499</c:v>
                </c:pt>
                <c:pt idx="369">
                  <c:v>1512</c:v>
                </c:pt>
                <c:pt idx="370">
                  <c:v>1526</c:v>
                </c:pt>
                <c:pt idx="371">
                  <c:v>1512</c:v>
                </c:pt>
                <c:pt idx="372">
                  <c:v>1512</c:v>
                </c:pt>
                <c:pt idx="373">
                  <c:v>1499</c:v>
                </c:pt>
                <c:pt idx="374">
                  <c:v>1485</c:v>
                </c:pt>
                <c:pt idx="375">
                  <c:v>1485</c:v>
                </c:pt>
                <c:pt idx="376">
                  <c:v>1472</c:v>
                </c:pt>
                <c:pt idx="377">
                  <c:v>1458</c:v>
                </c:pt>
                <c:pt idx="378">
                  <c:v>1458</c:v>
                </c:pt>
                <c:pt idx="379">
                  <c:v>1458</c:v>
                </c:pt>
                <c:pt idx="380">
                  <c:v>1445</c:v>
                </c:pt>
                <c:pt idx="381">
                  <c:v>1431</c:v>
                </c:pt>
                <c:pt idx="382">
                  <c:v>1418</c:v>
                </c:pt>
                <c:pt idx="383">
                  <c:v>1404</c:v>
                </c:pt>
                <c:pt idx="384">
                  <c:v>1404</c:v>
                </c:pt>
                <c:pt idx="385">
                  <c:v>1404</c:v>
                </c:pt>
                <c:pt idx="386">
                  <c:v>1418</c:v>
                </c:pt>
                <c:pt idx="387">
                  <c:v>1431</c:v>
                </c:pt>
                <c:pt idx="388">
                  <c:v>1445</c:v>
                </c:pt>
                <c:pt idx="389">
                  <c:v>1472</c:v>
                </c:pt>
                <c:pt idx="390">
                  <c:v>1499</c:v>
                </c:pt>
                <c:pt idx="391">
                  <c:v>1499</c:v>
                </c:pt>
                <c:pt idx="392">
                  <c:v>1499</c:v>
                </c:pt>
                <c:pt idx="393">
                  <c:v>1485</c:v>
                </c:pt>
                <c:pt idx="394">
                  <c:v>1485</c:v>
                </c:pt>
                <c:pt idx="395">
                  <c:v>1472</c:v>
                </c:pt>
                <c:pt idx="396">
                  <c:v>1499</c:v>
                </c:pt>
                <c:pt idx="397">
                  <c:v>1485</c:v>
                </c:pt>
                <c:pt idx="398">
                  <c:v>1485</c:v>
                </c:pt>
                <c:pt idx="399">
                  <c:v>1472</c:v>
                </c:pt>
                <c:pt idx="400">
                  <c:v>1431</c:v>
                </c:pt>
                <c:pt idx="401">
                  <c:v>1418</c:v>
                </c:pt>
                <c:pt idx="402">
                  <c:v>1404</c:v>
                </c:pt>
                <c:pt idx="403">
                  <c:v>1391</c:v>
                </c:pt>
                <c:pt idx="404">
                  <c:v>1377</c:v>
                </c:pt>
                <c:pt idx="405">
                  <c:v>1391</c:v>
                </c:pt>
                <c:pt idx="406">
                  <c:v>1391</c:v>
                </c:pt>
                <c:pt idx="407">
                  <c:v>1404</c:v>
                </c:pt>
                <c:pt idx="408">
                  <c:v>1404</c:v>
                </c:pt>
                <c:pt idx="409">
                  <c:v>1404</c:v>
                </c:pt>
                <c:pt idx="410">
                  <c:v>1404</c:v>
                </c:pt>
                <c:pt idx="411">
                  <c:v>1404</c:v>
                </c:pt>
                <c:pt idx="412">
                  <c:v>1391</c:v>
                </c:pt>
                <c:pt idx="413">
                  <c:v>1391</c:v>
                </c:pt>
                <c:pt idx="414">
                  <c:v>1391</c:v>
                </c:pt>
                <c:pt idx="415">
                  <c:v>1391</c:v>
                </c:pt>
                <c:pt idx="416">
                  <c:v>1391</c:v>
                </c:pt>
                <c:pt idx="417">
                  <c:v>1377</c:v>
                </c:pt>
                <c:pt idx="418">
                  <c:v>1377</c:v>
                </c:pt>
                <c:pt idx="419">
                  <c:v>1377</c:v>
                </c:pt>
                <c:pt idx="420">
                  <c:v>1377</c:v>
                </c:pt>
                <c:pt idx="421">
                  <c:v>1377</c:v>
                </c:pt>
                <c:pt idx="422">
                  <c:v>1391</c:v>
                </c:pt>
                <c:pt idx="423">
                  <c:v>1391</c:v>
                </c:pt>
                <c:pt idx="424">
                  <c:v>1391</c:v>
                </c:pt>
                <c:pt idx="425">
                  <c:v>1391</c:v>
                </c:pt>
                <c:pt idx="426">
                  <c:v>1404</c:v>
                </c:pt>
                <c:pt idx="427">
                  <c:v>1391</c:v>
                </c:pt>
                <c:pt idx="428">
                  <c:v>1404</c:v>
                </c:pt>
                <c:pt idx="429">
                  <c:v>1404</c:v>
                </c:pt>
                <c:pt idx="430">
                  <c:v>1404</c:v>
                </c:pt>
                <c:pt idx="431">
                  <c:v>1418</c:v>
                </c:pt>
                <c:pt idx="432">
                  <c:v>1418</c:v>
                </c:pt>
                <c:pt idx="433">
                  <c:v>1418</c:v>
                </c:pt>
                <c:pt idx="434">
                  <c:v>1418</c:v>
                </c:pt>
                <c:pt idx="435">
                  <c:v>1418</c:v>
                </c:pt>
                <c:pt idx="436">
                  <c:v>1418</c:v>
                </c:pt>
                <c:pt idx="437">
                  <c:v>1431</c:v>
                </c:pt>
                <c:pt idx="438">
                  <c:v>1431</c:v>
                </c:pt>
                <c:pt idx="439">
                  <c:v>1431</c:v>
                </c:pt>
                <c:pt idx="440">
                  <c:v>1431</c:v>
                </c:pt>
                <c:pt idx="441">
                  <c:v>1431</c:v>
                </c:pt>
                <c:pt idx="442">
                  <c:v>1431</c:v>
                </c:pt>
                <c:pt idx="443">
                  <c:v>1445</c:v>
                </c:pt>
                <c:pt idx="444">
                  <c:v>1445</c:v>
                </c:pt>
                <c:pt idx="445">
                  <c:v>1445</c:v>
                </c:pt>
                <c:pt idx="446">
                  <c:v>1445</c:v>
                </c:pt>
                <c:pt idx="447">
                  <c:v>1458</c:v>
                </c:pt>
                <c:pt idx="448">
                  <c:v>1445</c:v>
                </c:pt>
                <c:pt idx="449">
                  <c:v>1445</c:v>
                </c:pt>
                <c:pt idx="450">
                  <c:v>1445</c:v>
                </c:pt>
                <c:pt idx="451">
                  <c:v>1445</c:v>
                </c:pt>
                <c:pt idx="452">
                  <c:v>1431</c:v>
                </c:pt>
                <c:pt idx="453">
                  <c:v>1445</c:v>
                </c:pt>
                <c:pt idx="454">
                  <c:v>1431</c:v>
                </c:pt>
                <c:pt idx="455">
                  <c:v>1431</c:v>
                </c:pt>
                <c:pt idx="456">
                  <c:v>1418</c:v>
                </c:pt>
                <c:pt idx="457">
                  <c:v>1418</c:v>
                </c:pt>
                <c:pt idx="458">
                  <c:v>1404</c:v>
                </c:pt>
                <c:pt idx="459">
                  <c:v>1404</c:v>
                </c:pt>
                <c:pt idx="460">
                  <c:v>1391</c:v>
                </c:pt>
                <c:pt idx="461">
                  <c:v>1377</c:v>
                </c:pt>
                <c:pt idx="462">
                  <c:v>1377</c:v>
                </c:pt>
                <c:pt idx="463">
                  <c:v>1364</c:v>
                </c:pt>
                <c:pt idx="464">
                  <c:v>1364</c:v>
                </c:pt>
                <c:pt idx="465">
                  <c:v>1364</c:v>
                </c:pt>
                <c:pt idx="466">
                  <c:v>1364</c:v>
                </c:pt>
                <c:pt idx="467">
                  <c:v>1364</c:v>
                </c:pt>
                <c:pt idx="468">
                  <c:v>1364</c:v>
                </c:pt>
                <c:pt idx="469">
                  <c:v>1377</c:v>
                </c:pt>
                <c:pt idx="470">
                  <c:v>1377</c:v>
                </c:pt>
                <c:pt idx="471">
                  <c:v>1391</c:v>
                </c:pt>
                <c:pt idx="472">
                  <c:v>1418</c:v>
                </c:pt>
                <c:pt idx="473">
                  <c:v>1418</c:v>
                </c:pt>
                <c:pt idx="474">
                  <c:v>1404</c:v>
                </c:pt>
                <c:pt idx="475">
                  <c:v>1391</c:v>
                </c:pt>
                <c:pt idx="476">
                  <c:v>1364</c:v>
                </c:pt>
                <c:pt idx="477">
                  <c:v>1337</c:v>
                </c:pt>
                <c:pt idx="478">
                  <c:v>1337</c:v>
                </c:pt>
                <c:pt idx="479">
                  <c:v>1323</c:v>
                </c:pt>
                <c:pt idx="480">
                  <c:v>1337</c:v>
                </c:pt>
                <c:pt idx="481">
                  <c:v>1337</c:v>
                </c:pt>
                <c:pt idx="482">
                  <c:v>1364</c:v>
                </c:pt>
                <c:pt idx="483">
                  <c:v>1364</c:v>
                </c:pt>
                <c:pt idx="484">
                  <c:v>1377</c:v>
                </c:pt>
                <c:pt idx="485">
                  <c:v>1377</c:v>
                </c:pt>
                <c:pt idx="486">
                  <c:v>1377</c:v>
                </c:pt>
                <c:pt idx="487">
                  <c:v>1391</c:v>
                </c:pt>
                <c:pt idx="488">
                  <c:v>1391</c:v>
                </c:pt>
                <c:pt idx="489">
                  <c:v>1391</c:v>
                </c:pt>
                <c:pt idx="490">
                  <c:v>1391</c:v>
                </c:pt>
                <c:pt idx="491">
                  <c:v>1391</c:v>
                </c:pt>
                <c:pt idx="492">
                  <c:v>1391</c:v>
                </c:pt>
                <c:pt idx="493">
                  <c:v>1391</c:v>
                </c:pt>
                <c:pt idx="494">
                  <c:v>1377</c:v>
                </c:pt>
                <c:pt idx="495">
                  <c:v>1377</c:v>
                </c:pt>
                <c:pt idx="496">
                  <c:v>1377</c:v>
                </c:pt>
                <c:pt idx="497">
                  <c:v>1377</c:v>
                </c:pt>
                <c:pt idx="498">
                  <c:v>1377</c:v>
                </c:pt>
                <c:pt idx="499">
                  <c:v>1364</c:v>
                </c:pt>
                <c:pt idx="500">
                  <c:v>1350</c:v>
                </c:pt>
                <c:pt idx="501">
                  <c:v>1364</c:v>
                </c:pt>
                <c:pt idx="502">
                  <c:v>1350</c:v>
                </c:pt>
                <c:pt idx="503">
                  <c:v>1337</c:v>
                </c:pt>
                <c:pt idx="504">
                  <c:v>1337</c:v>
                </c:pt>
                <c:pt idx="505">
                  <c:v>1337</c:v>
                </c:pt>
                <c:pt idx="506">
                  <c:v>1323</c:v>
                </c:pt>
                <c:pt idx="507">
                  <c:v>1323</c:v>
                </c:pt>
                <c:pt idx="508">
                  <c:v>1337</c:v>
                </c:pt>
                <c:pt idx="509">
                  <c:v>1323</c:v>
                </c:pt>
                <c:pt idx="510">
                  <c:v>1323</c:v>
                </c:pt>
                <c:pt idx="511">
                  <c:v>1323</c:v>
                </c:pt>
                <c:pt idx="512">
                  <c:v>1323</c:v>
                </c:pt>
                <c:pt idx="513">
                  <c:v>1310</c:v>
                </c:pt>
                <c:pt idx="514">
                  <c:v>1310</c:v>
                </c:pt>
                <c:pt idx="515">
                  <c:v>1310</c:v>
                </c:pt>
                <c:pt idx="516">
                  <c:v>1310</c:v>
                </c:pt>
                <c:pt idx="517">
                  <c:v>1296</c:v>
                </c:pt>
                <c:pt idx="518">
                  <c:v>1310</c:v>
                </c:pt>
                <c:pt idx="519">
                  <c:v>1310</c:v>
                </c:pt>
                <c:pt idx="520">
                  <c:v>1310</c:v>
                </c:pt>
                <c:pt idx="521">
                  <c:v>1310</c:v>
                </c:pt>
                <c:pt idx="522">
                  <c:v>1310</c:v>
                </c:pt>
                <c:pt idx="523">
                  <c:v>1310</c:v>
                </c:pt>
                <c:pt idx="524">
                  <c:v>1310</c:v>
                </c:pt>
                <c:pt idx="525">
                  <c:v>1310</c:v>
                </c:pt>
                <c:pt idx="526">
                  <c:v>1310</c:v>
                </c:pt>
                <c:pt idx="527">
                  <c:v>1310</c:v>
                </c:pt>
                <c:pt idx="528">
                  <c:v>1310</c:v>
                </c:pt>
                <c:pt idx="529">
                  <c:v>1310</c:v>
                </c:pt>
                <c:pt idx="530">
                  <c:v>1310</c:v>
                </c:pt>
                <c:pt idx="531">
                  <c:v>1310</c:v>
                </c:pt>
                <c:pt idx="532">
                  <c:v>1310</c:v>
                </c:pt>
                <c:pt idx="533">
                  <c:v>1310</c:v>
                </c:pt>
                <c:pt idx="534">
                  <c:v>1310</c:v>
                </c:pt>
                <c:pt idx="535">
                  <c:v>1310</c:v>
                </c:pt>
                <c:pt idx="536">
                  <c:v>1310</c:v>
                </c:pt>
                <c:pt idx="537">
                  <c:v>1310</c:v>
                </c:pt>
                <c:pt idx="538">
                  <c:v>1283</c:v>
                </c:pt>
                <c:pt idx="539">
                  <c:v>1269</c:v>
                </c:pt>
                <c:pt idx="540">
                  <c:v>1269</c:v>
                </c:pt>
                <c:pt idx="541">
                  <c:v>1256</c:v>
                </c:pt>
                <c:pt idx="542">
                  <c:v>1256</c:v>
                </c:pt>
                <c:pt idx="543">
                  <c:v>1256</c:v>
                </c:pt>
                <c:pt idx="544">
                  <c:v>1256</c:v>
                </c:pt>
                <c:pt idx="545">
                  <c:v>1242</c:v>
                </c:pt>
                <c:pt idx="546">
                  <c:v>1242</c:v>
                </c:pt>
                <c:pt idx="547">
                  <c:v>1242</c:v>
                </c:pt>
                <c:pt idx="548">
                  <c:v>1229</c:v>
                </c:pt>
                <c:pt idx="549">
                  <c:v>1202</c:v>
                </c:pt>
                <c:pt idx="550">
                  <c:v>1188</c:v>
                </c:pt>
                <c:pt idx="551">
                  <c:v>1175</c:v>
                </c:pt>
                <c:pt idx="552">
                  <c:v>1161</c:v>
                </c:pt>
                <c:pt idx="553">
                  <c:v>1161</c:v>
                </c:pt>
                <c:pt idx="554">
                  <c:v>1161</c:v>
                </c:pt>
                <c:pt idx="555">
                  <c:v>1148</c:v>
                </c:pt>
                <c:pt idx="556">
                  <c:v>1148</c:v>
                </c:pt>
                <c:pt idx="557">
                  <c:v>1148</c:v>
                </c:pt>
                <c:pt idx="558">
                  <c:v>1148</c:v>
                </c:pt>
                <c:pt idx="559">
                  <c:v>1148</c:v>
                </c:pt>
                <c:pt idx="560">
                  <c:v>1148</c:v>
                </c:pt>
                <c:pt idx="561">
                  <c:v>1161</c:v>
                </c:pt>
                <c:pt idx="562">
                  <c:v>1161</c:v>
                </c:pt>
                <c:pt idx="563">
                  <c:v>1175</c:v>
                </c:pt>
                <c:pt idx="564">
                  <c:v>1175</c:v>
                </c:pt>
                <c:pt idx="565">
                  <c:v>1175</c:v>
                </c:pt>
                <c:pt idx="566">
                  <c:v>1175</c:v>
                </c:pt>
                <c:pt idx="567">
                  <c:v>1161</c:v>
                </c:pt>
                <c:pt idx="568">
                  <c:v>1161</c:v>
                </c:pt>
                <c:pt idx="569">
                  <c:v>1175</c:v>
                </c:pt>
                <c:pt idx="570">
                  <c:v>1188</c:v>
                </c:pt>
                <c:pt idx="571">
                  <c:v>1202</c:v>
                </c:pt>
                <c:pt idx="572">
                  <c:v>1215</c:v>
                </c:pt>
                <c:pt idx="573">
                  <c:v>1202</c:v>
                </c:pt>
                <c:pt idx="574">
                  <c:v>1229</c:v>
                </c:pt>
                <c:pt idx="575">
                  <c:v>1229</c:v>
                </c:pt>
                <c:pt idx="576">
                  <c:v>1229</c:v>
                </c:pt>
                <c:pt idx="577">
                  <c:v>1229</c:v>
                </c:pt>
                <c:pt idx="578">
                  <c:v>1229</c:v>
                </c:pt>
                <c:pt idx="579">
                  <c:v>1215</c:v>
                </c:pt>
                <c:pt idx="580">
                  <c:v>1215</c:v>
                </c:pt>
                <c:pt idx="581">
                  <c:v>1215</c:v>
                </c:pt>
                <c:pt idx="582">
                  <c:v>1229</c:v>
                </c:pt>
                <c:pt idx="583">
                  <c:v>1215</c:v>
                </c:pt>
                <c:pt idx="584">
                  <c:v>1242</c:v>
                </c:pt>
                <c:pt idx="585">
                  <c:v>1242</c:v>
                </c:pt>
                <c:pt idx="586">
                  <c:v>1242</c:v>
                </c:pt>
                <c:pt idx="587">
                  <c:v>1242</c:v>
                </c:pt>
                <c:pt idx="588">
                  <c:v>1256</c:v>
                </c:pt>
                <c:pt idx="589">
                  <c:v>1242</c:v>
                </c:pt>
                <c:pt idx="590">
                  <c:v>1242</c:v>
                </c:pt>
                <c:pt idx="591">
                  <c:v>1256</c:v>
                </c:pt>
                <c:pt idx="592">
                  <c:v>1256</c:v>
                </c:pt>
                <c:pt idx="593">
                  <c:v>1269</c:v>
                </c:pt>
                <c:pt idx="594">
                  <c:v>1296</c:v>
                </c:pt>
                <c:pt idx="595">
                  <c:v>1310</c:v>
                </c:pt>
                <c:pt idx="596">
                  <c:v>1296</c:v>
                </c:pt>
                <c:pt idx="597">
                  <c:v>1296</c:v>
                </c:pt>
                <c:pt idx="598">
                  <c:v>1296</c:v>
                </c:pt>
                <c:pt idx="599">
                  <c:v>1283</c:v>
                </c:pt>
                <c:pt idx="600">
                  <c:v>1283</c:v>
                </c:pt>
                <c:pt idx="601">
                  <c:v>1296</c:v>
                </c:pt>
                <c:pt idx="602">
                  <c:v>1296</c:v>
                </c:pt>
                <c:pt idx="603">
                  <c:v>1296</c:v>
                </c:pt>
                <c:pt idx="604">
                  <c:v>1283</c:v>
                </c:pt>
                <c:pt idx="605">
                  <c:v>1283</c:v>
                </c:pt>
                <c:pt idx="606">
                  <c:v>1296</c:v>
                </c:pt>
                <c:pt idx="607">
                  <c:v>1296</c:v>
                </c:pt>
                <c:pt idx="608">
                  <c:v>1296</c:v>
                </c:pt>
                <c:pt idx="609">
                  <c:v>1296</c:v>
                </c:pt>
                <c:pt idx="610">
                  <c:v>1296</c:v>
                </c:pt>
                <c:pt idx="611">
                  <c:v>1310</c:v>
                </c:pt>
                <c:pt idx="612">
                  <c:v>1310</c:v>
                </c:pt>
                <c:pt idx="613">
                  <c:v>1310</c:v>
                </c:pt>
                <c:pt idx="614">
                  <c:v>1310</c:v>
                </c:pt>
                <c:pt idx="615">
                  <c:v>1310</c:v>
                </c:pt>
                <c:pt idx="616">
                  <c:v>1310</c:v>
                </c:pt>
                <c:pt idx="617">
                  <c:v>1310</c:v>
                </c:pt>
                <c:pt idx="618">
                  <c:v>1310</c:v>
                </c:pt>
                <c:pt idx="619">
                  <c:v>1310</c:v>
                </c:pt>
                <c:pt idx="620">
                  <c:v>1310</c:v>
                </c:pt>
                <c:pt idx="621">
                  <c:v>1310</c:v>
                </c:pt>
                <c:pt idx="622">
                  <c:v>1310</c:v>
                </c:pt>
                <c:pt idx="623">
                  <c:v>1310</c:v>
                </c:pt>
                <c:pt idx="624">
                  <c:v>1310</c:v>
                </c:pt>
                <c:pt idx="625">
                  <c:v>1310</c:v>
                </c:pt>
                <c:pt idx="626">
                  <c:v>1310</c:v>
                </c:pt>
                <c:pt idx="627">
                  <c:v>1310</c:v>
                </c:pt>
                <c:pt idx="628">
                  <c:v>1310</c:v>
                </c:pt>
                <c:pt idx="629">
                  <c:v>1310</c:v>
                </c:pt>
                <c:pt idx="630">
                  <c:v>1310</c:v>
                </c:pt>
                <c:pt idx="631">
                  <c:v>1310</c:v>
                </c:pt>
                <c:pt idx="632">
                  <c:v>1310</c:v>
                </c:pt>
                <c:pt idx="633">
                  <c:v>1323</c:v>
                </c:pt>
                <c:pt idx="634">
                  <c:v>1323</c:v>
                </c:pt>
                <c:pt idx="635">
                  <c:v>1323</c:v>
                </c:pt>
                <c:pt idx="636">
                  <c:v>1323</c:v>
                </c:pt>
                <c:pt idx="637">
                  <c:v>1323</c:v>
                </c:pt>
                <c:pt idx="638">
                  <c:v>1323</c:v>
                </c:pt>
                <c:pt idx="639">
                  <c:v>1323</c:v>
                </c:pt>
                <c:pt idx="640">
                  <c:v>1323</c:v>
                </c:pt>
                <c:pt idx="641">
                  <c:v>1323</c:v>
                </c:pt>
                <c:pt idx="642">
                  <c:v>1350</c:v>
                </c:pt>
                <c:pt idx="643">
                  <c:v>1377</c:v>
                </c:pt>
                <c:pt idx="644">
                  <c:v>1391</c:v>
                </c:pt>
                <c:pt idx="645">
                  <c:v>1391</c:v>
                </c:pt>
                <c:pt idx="646">
                  <c:v>1391</c:v>
                </c:pt>
                <c:pt idx="647">
                  <c:v>1364</c:v>
                </c:pt>
                <c:pt idx="648">
                  <c:v>1337</c:v>
                </c:pt>
                <c:pt idx="649">
                  <c:v>1323</c:v>
                </c:pt>
                <c:pt idx="650">
                  <c:v>1323</c:v>
                </c:pt>
                <c:pt idx="651">
                  <c:v>1323</c:v>
                </c:pt>
                <c:pt idx="652">
                  <c:v>1323</c:v>
                </c:pt>
                <c:pt idx="653">
                  <c:v>1323</c:v>
                </c:pt>
                <c:pt idx="654">
                  <c:v>1323</c:v>
                </c:pt>
                <c:pt idx="655">
                  <c:v>1323</c:v>
                </c:pt>
                <c:pt idx="656">
                  <c:v>1337</c:v>
                </c:pt>
                <c:pt idx="657">
                  <c:v>1337</c:v>
                </c:pt>
                <c:pt idx="658">
                  <c:v>1337</c:v>
                </c:pt>
                <c:pt idx="659">
                  <c:v>1337</c:v>
                </c:pt>
                <c:pt idx="660">
                  <c:v>1337</c:v>
                </c:pt>
                <c:pt idx="661">
                  <c:v>1337</c:v>
                </c:pt>
                <c:pt idx="662">
                  <c:v>1350</c:v>
                </c:pt>
                <c:pt idx="663">
                  <c:v>1364</c:v>
                </c:pt>
                <c:pt idx="664">
                  <c:v>1364</c:v>
                </c:pt>
                <c:pt idx="665">
                  <c:v>1377</c:v>
                </c:pt>
                <c:pt idx="666">
                  <c:v>1377</c:v>
                </c:pt>
                <c:pt idx="667">
                  <c:v>1377</c:v>
                </c:pt>
                <c:pt idx="668">
                  <c:v>1391</c:v>
                </c:pt>
                <c:pt idx="669">
                  <c:v>1391</c:v>
                </c:pt>
                <c:pt idx="670">
                  <c:v>1391</c:v>
                </c:pt>
                <c:pt idx="671">
                  <c:v>1391</c:v>
                </c:pt>
                <c:pt idx="672">
                  <c:v>1391</c:v>
                </c:pt>
                <c:pt idx="673">
                  <c:v>1391</c:v>
                </c:pt>
                <c:pt idx="674">
                  <c:v>1391</c:v>
                </c:pt>
                <c:pt idx="675">
                  <c:v>1391</c:v>
                </c:pt>
                <c:pt idx="676">
                  <c:v>1391</c:v>
                </c:pt>
                <c:pt idx="677">
                  <c:v>1391</c:v>
                </c:pt>
                <c:pt idx="678">
                  <c:v>1377</c:v>
                </c:pt>
                <c:pt idx="679">
                  <c:v>1364</c:v>
                </c:pt>
                <c:pt idx="680">
                  <c:v>1350</c:v>
                </c:pt>
                <c:pt idx="681">
                  <c:v>1350</c:v>
                </c:pt>
                <c:pt idx="682">
                  <c:v>1350</c:v>
                </c:pt>
                <c:pt idx="683">
                  <c:v>1350</c:v>
                </c:pt>
                <c:pt idx="684">
                  <c:v>1364</c:v>
                </c:pt>
                <c:pt idx="685">
                  <c:v>1364</c:v>
                </c:pt>
                <c:pt idx="686">
                  <c:v>1364</c:v>
                </c:pt>
                <c:pt idx="687">
                  <c:v>1364</c:v>
                </c:pt>
                <c:pt idx="688">
                  <c:v>1364</c:v>
                </c:pt>
                <c:pt idx="689">
                  <c:v>1364</c:v>
                </c:pt>
                <c:pt idx="690">
                  <c:v>1364</c:v>
                </c:pt>
                <c:pt idx="691">
                  <c:v>1364</c:v>
                </c:pt>
                <c:pt idx="692">
                  <c:v>1364</c:v>
                </c:pt>
                <c:pt idx="693">
                  <c:v>1364</c:v>
                </c:pt>
                <c:pt idx="694">
                  <c:v>1350</c:v>
                </c:pt>
                <c:pt idx="695">
                  <c:v>1350</c:v>
                </c:pt>
                <c:pt idx="696">
                  <c:v>1350</c:v>
                </c:pt>
                <c:pt idx="697">
                  <c:v>1337</c:v>
                </c:pt>
                <c:pt idx="698">
                  <c:v>1337</c:v>
                </c:pt>
                <c:pt idx="699">
                  <c:v>1337</c:v>
                </c:pt>
                <c:pt idx="700">
                  <c:v>1350</c:v>
                </c:pt>
                <c:pt idx="701">
                  <c:v>1283</c:v>
                </c:pt>
                <c:pt idx="702">
                  <c:v>1283</c:v>
                </c:pt>
                <c:pt idx="703">
                  <c:v>1283</c:v>
                </c:pt>
                <c:pt idx="704">
                  <c:v>1283</c:v>
                </c:pt>
                <c:pt idx="705">
                  <c:v>1269</c:v>
                </c:pt>
                <c:pt idx="706">
                  <c:v>1283</c:v>
                </c:pt>
                <c:pt idx="707">
                  <c:v>1283</c:v>
                </c:pt>
                <c:pt idx="708">
                  <c:v>1283</c:v>
                </c:pt>
                <c:pt idx="709">
                  <c:v>1296</c:v>
                </c:pt>
                <c:pt idx="710">
                  <c:v>1310</c:v>
                </c:pt>
                <c:pt idx="711">
                  <c:v>1310</c:v>
                </c:pt>
                <c:pt idx="712">
                  <c:v>1323</c:v>
                </c:pt>
                <c:pt idx="713">
                  <c:v>1323</c:v>
                </c:pt>
                <c:pt idx="714">
                  <c:v>1323</c:v>
                </c:pt>
                <c:pt idx="715">
                  <c:v>1323</c:v>
                </c:pt>
                <c:pt idx="716">
                  <c:v>1323</c:v>
                </c:pt>
                <c:pt idx="717">
                  <c:v>1337</c:v>
                </c:pt>
                <c:pt idx="718">
                  <c:v>1350</c:v>
                </c:pt>
                <c:pt idx="719">
                  <c:v>1364</c:v>
                </c:pt>
                <c:pt idx="720">
                  <c:v>1377</c:v>
                </c:pt>
                <c:pt idx="721">
                  <c:v>1391</c:v>
                </c:pt>
                <c:pt idx="722">
                  <c:v>1391</c:v>
                </c:pt>
                <c:pt idx="723">
                  <c:v>1377</c:v>
                </c:pt>
                <c:pt idx="724">
                  <c:v>1364</c:v>
                </c:pt>
                <c:pt idx="725">
                  <c:v>1364</c:v>
                </c:pt>
                <c:pt idx="726">
                  <c:v>1364</c:v>
                </c:pt>
                <c:pt idx="727">
                  <c:v>1364</c:v>
                </c:pt>
                <c:pt idx="728">
                  <c:v>1364</c:v>
                </c:pt>
                <c:pt idx="729">
                  <c:v>1377</c:v>
                </c:pt>
                <c:pt idx="730">
                  <c:v>1377</c:v>
                </c:pt>
                <c:pt idx="731">
                  <c:v>1377</c:v>
                </c:pt>
                <c:pt idx="732">
                  <c:v>1377</c:v>
                </c:pt>
                <c:pt idx="733">
                  <c:v>1377</c:v>
                </c:pt>
                <c:pt idx="734">
                  <c:v>1377</c:v>
                </c:pt>
                <c:pt idx="735">
                  <c:v>1364</c:v>
                </c:pt>
                <c:pt idx="736">
                  <c:v>1364</c:v>
                </c:pt>
                <c:pt idx="737">
                  <c:v>1350</c:v>
                </c:pt>
                <c:pt idx="738">
                  <c:v>1337</c:v>
                </c:pt>
                <c:pt idx="739">
                  <c:v>1337</c:v>
                </c:pt>
                <c:pt idx="740">
                  <c:v>1323</c:v>
                </c:pt>
                <c:pt idx="741">
                  <c:v>1323</c:v>
                </c:pt>
                <c:pt idx="742">
                  <c:v>1323</c:v>
                </c:pt>
                <c:pt idx="743">
                  <c:v>1323</c:v>
                </c:pt>
                <c:pt idx="744">
                  <c:v>1323</c:v>
                </c:pt>
                <c:pt idx="745">
                  <c:v>1337</c:v>
                </c:pt>
                <c:pt idx="746">
                  <c:v>1337</c:v>
                </c:pt>
                <c:pt idx="747">
                  <c:v>1337</c:v>
                </c:pt>
                <c:pt idx="748">
                  <c:v>1337</c:v>
                </c:pt>
                <c:pt idx="749">
                  <c:v>1337</c:v>
                </c:pt>
                <c:pt idx="750">
                  <c:v>1337</c:v>
                </c:pt>
                <c:pt idx="751">
                  <c:v>1323</c:v>
                </c:pt>
                <c:pt idx="752">
                  <c:v>1323</c:v>
                </c:pt>
                <c:pt idx="753">
                  <c:v>1323</c:v>
                </c:pt>
                <c:pt idx="754">
                  <c:v>1323</c:v>
                </c:pt>
                <c:pt idx="755">
                  <c:v>1323</c:v>
                </c:pt>
                <c:pt idx="756">
                  <c:v>1323</c:v>
                </c:pt>
                <c:pt idx="757">
                  <c:v>1310</c:v>
                </c:pt>
                <c:pt idx="758">
                  <c:v>1310</c:v>
                </c:pt>
                <c:pt idx="759">
                  <c:v>1310</c:v>
                </c:pt>
                <c:pt idx="760">
                  <c:v>1310</c:v>
                </c:pt>
                <c:pt idx="761">
                  <c:v>1323</c:v>
                </c:pt>
                <c:pt idx="762">
                  <c:v>1337</c:v>
                </c:pt>
                <c:pt idx="763">
                  <c:v>1337</c:v>
                </c:pt>
                <c:pt idx="764">
                  <c:v>1350</c:v>
                </c:pt>
                <c:pt idx="765">
                  <c:v>1364</c:v>
                </c:pt>
                <c:pt idx="766">
                  <c:v>1364</c:v>
                </c:pt>
                <c:pt idx="767">
                  <c:v>1364</c:v>
                </c:pt>
                <c:pt idx="768">
                  <c:v>1350</c:v>
                </c:pt>
                <c:pt idx="769">
                  <c:v>1350</c:v>
                </c:pt>
                <c:pt idx="770">
                  <c:v>1350</c:v>
                </c:pt>
                <c:pt idx="771">
                  <c:v>1350</c:v>
                </c:pt>
                <c:pt idx="772">
                  <c:v>1350</c:v>
                </c:pt>
                <c:pt idx="773">
                  <c:v>1364</c:v>
                </c:pt>
                <c:pt idx="774">
                  <c:v>1364</c:v>
                </c:pt>
                <c:pt idx="775">
                  <c:v>1364</c:v>
                </c:pt>
                <c:pt idx="776">
                  <c:v>1377</c:v>
                </c:pt>
                <c:pt idx="777">
                  <c:v>1377</c:v>
                </c:pt>
                <c:pt idx="778">
                  <c:v>1364</c:v>
                </c:pt>
                <c:pt idx="779">
                  <c:v>1364</c:v>
                </c:pt>
                <c:pt idx="780">
                  <c:v>1364</c:v>
                </c:pt>
                <c:pt idx="781">
                  <c:v>1377</c:v>
                </c:pt>
                <c:pt idx="782">
                  <c:v>1377</c:v>
                </c:pt>
                <c:pt idx="783">
                  <c:v>1418</c:v>
                </c:pt>
                <c:pt idx="784">
                  <c:v>1431</c:v>
                </c:pt>
                <c:pt idx="785">
                  <c:v>1418</c:v>
                </c:pt>
                <c:pt idx="786">
                  <c:v>1404</c:v>
                </c:pt>
                <c:pt idx="787">
                  <c:v>1485</c:v>
                </c:pt>
                <c:pt idx="788">
                  <c:v>1445</c:v>
                </c:pt>
                <c:pt idx="789">
                  <c:v>1418</c:v>
                </c:pt>
                <c:pt idx="790">
                  <c:v>1300</c:v>
                </c:pt>
                <c:pt idx="791">
                  <c:v>1300</c:v>
                </c:pt>
                <c:pt idx="792">
                  <c:v>1300</c:v>
                </c:pt>
                <c:pt idx="793">
                  <c:v>1300</c:v>
                </c:pt>
                <c:pt idx="794">
                  <c:v>1300</c:v>
                </c:pt>
                <c:pt idx="795">
                  <c:v>1300</c:v>
                </c:pt>
                <c:pt idx="796">
                  <c:v>1300</c:v>
                </c:pt>
                <c:pt idx="797">
                  <c:v>1300</c:v>
                </c:pt>
                <c:pt idx="798">
                  <c:v>1300</c:v>
                </c:pt>
                <c:pt idx="799">
                  <c:v>1300</c:v>
                </c:pt>
                <c:pt idx="800">
                  <c:v>1300</c:v>
                </c:pt>
                <c:pt idx="801">
                  <c:v>1300</c:v>
                </c:pt>
                <c:pt idx="802">
                  <c:v>1300</c:v>
                </c:pt>
                <c:pt idx="803">
                  <c:v>1300</c:v>
                </c:pt>
                <c:pt idx="804">
                  <c:v>1300</c:v>
                </c:pt>
                <c:pt idx="805">
                  <c:v>1300</c:v>
                </c:pt>
                <c:pt idx="806">
                  <c:v>1300</c:v>
                </c:pt>
                <c:pt idx="807">
                  <c:v>1300</c:v>
                </c:pt>
                <c:pt idx="808">
                  <c:v>1300</c:v>
                </c:pt>
                <c:pt idx="809">
                  <c:v>1300</c:v>
                </c:pt>
                <c:pt idx="810">
                  <c:v>1300</c:v>
                </c:pt>
                <c:pt idx="811">
                  <c:v>1300</c:v>
                </c:pt>
                <c:pt idx="812">
                  <c:v>1300</c:v>
                </c:pt>
                <c:pt idx="813">
                  <c:v>1300</c:v>
                </c:pt>
                <c:pt idx="814">
                  <c:v>1300</c:v>
                </c:pt>
                <c:pt idx="815">
                  <c:v>1300</c:v>
                </c:pt>
                <c:pt idx="816">
                  <c:v>1300</c:v>
                </c:pt>
                <c:pt idx="817">
                  <c:v>1300</c:v>
                </c:pt>
                <c:pt idx="818">
                  <c:v>1300</c:v>
                </c:pt>
                <c:pt idx="819">
                  <c:v>1300</c:v>
                </c:pt>
                <c:pt idx="820">
                  <c:v>1442</c:v>
                </c:pt>
                <c:pt idx="821">
                  <c:v>1556</c:v>
                </c:pt>
                <c:pt idx="822">
                  <c:v>1494</c:v>
                </c:pt>
                <c:pt idx="823">
                  <c:v>1541</c:v>
                </c:pt>
                <c:pt idx="824">
                  <c:v>1583</c:v>
                </c:pt>
                <c:pt idx="825">
                  <c:v>1513</c:v>
                </c:pt>
                <c:pt idx="826">
                  <c:v>1553</c:v>
                </c:pt>
                <c:pt idx="827">
                  <c:v>1521</c:v>
                </c:pt>
                <c:pt idx="828">
                  <c:v>1511</c:v>
                </c:pt>
                <c:pt idx="829">
                  <c:v>1551</c:v>
                </c:pt>
                <c:pt idx="830">
                  <c:v>1513</c:v>
                </c:pt>
                <c:pt idx="831">
                  <c:v>1534</c:v>
                </c:pt>
                <c:pt idx="832">
                  <c:v>1667</c:v>
                </c:pt>
                <c:pt idx="833">
                  <c:v>1636</c:v>
                </c:pt>
                <c:pt idx="834">
                  <c:v>1638</c:v>
                </c:pt>
                <c:pt idx="835">
                  <c:v>1693</c:v>
                </c:pt>
                <c:pt idx="836">
                  <c:v>1665</c:v>
                </c:pt>
                <c:pt idx="837">
                  <c:v>1689</c:v>
                </c:pt>
                <c:pt idx="838">
                  <c:v>1762</c:v>
                </c:pt>
                <c:pt idx="839">
                  <c:v>1697</c:v>
                </c:pt>
                <c:pt idx="840">
                  <c:v>1814</c:v>
                </c:pt>
                <c:pt idx="841">
                  <c:v>1850</c:v>
                </c:pt>
                <c:pt idx="842">
                  <c:v>1801</c:v>
                </c:pt>
                <c:pt idx="843">
                  <c:v>1889</c:v>
                </c:pt>
                <c:pt idx="844">
                  <c:v>1948</c:v>
                </c:pt>
                <c:pt idx="845">
                  <c:v>1880</c:v>
                </c:pt>
                <c:pt idx="846">
                  <c:v>1878</c:v>
                </c:pt>
                <c:pt idx="847">
                  <c:v>2078</c:v>
                </c:pt>
                <c:pt idx="848">
                  <c:v>1943</c:v>
                </c:pt>
                <c:pt idx="849">
                  <c:v>1997</c:v>
                </c:pt>
                <c:pt idx="850">
                  <c:v>2028</c:v>
                </c:pt>
                <c:pt idx="851">
                  <c:v>1992</c:v>
                </c:pt>
                <c:pt idx="852">
                  <c:v>2115</c:v>
                </c:pt>
                <c:pt idx="853">
                  <c:v>2005</c:v>
                </c:pt>
                <c:pt idx="854">
                  <c:v>2094</c:v>
                </c:pt>
                <c:pt idx="855">
                  <c:v>2055</c:v>
                </c:pt>
                <c:pt idx="856">
                  <c:v>2142</c:v>
                </c:pt>
                <c:pt idx="857">
                  <c:v>2260</c:v>
                </c:pt>
                <c:pt idx="858">
                  <c:v>2414</c:v>
                </c:pt>
                <c:pt idx="859">
                  <c:v>2253</c:v>
                </c:pt>
                <c:pt idx="860">
                  <c:v>2404</c:v>
                </c:pt>
                <c:pt idx="861">
                  <c:v>2248</c:v>
                </c:pt>
                <c:pt idx="862">
                  <c:v>2432</c:v>
                </c:pt>
                <c:pt idx="863">
                  <c:v>2507</c:v>
                </c:pt>
                <c:pt idx="864">
                  <c:v>2525</c:v>
                </c:pt>
                <c:pt idx="865">
                  <c:v>2445</c:v>
                </c:pt>
                <c:pt idx="866">
                  <c:v>2457</c:v>
                </c:pt>
                <c:pt idx="867">
                  <c:v>2303</c:v>
                </c:pt>
                <c:pt idx="868">
                  <c:v>2518</c:v>
                </c:pt>
                <c:pt idx="869">
                  <c:v>2549</c:v>
                </c:pt>
                <c:pt idx="870">
                  <c:v>2383</c:v>
                </c:pt>
              </c:numCache>
            </c:numRef>
          </c:yVal>
        </c:ser>
        <c:ser>
          <c:idx val="4"/>
          <c:order val="1"/>
          <c:spPr>
            <a:ln w="28575">
              <a:noFill/>
            </a:ln>
          </c:spPr>
          <c:marker>
            <c:symbol val="circle"/>
            <c:size val="4"/>
          </c:marker>
          <c:dPt>
            <c:idx val="855"/>
            <c:marker>
              <c:spPr>
                <a:solidFill>
                  <a:schemeClr val="accent2">
                    <a:lumMod val="40000"/>
                    <a:lumOff val="60000"/>
                  </a:schemeClr>
                </a:solidFill>
                <a:ln>
                  <a:noFill/>
                </a:ln>
              </c:spPr>
            </c:marker>
          </c:dPt>
          <c:xVal>
            <c:numRef>
              <c:f>'Europe 1000-1870'!$A$4:$A$874</c:f>
              <c:numCache>
                <c:formatCode>General</c:formatCode>
                <c:ptCount val="871"/>
                <c:pt idx="0">
                  <c:v>1000</c:v>
                </c:pt>
                <c:pt idx="1">
                  <c:v>1001</c:v>
                </c:pt>
                <c:pt idx="2">
                  <c:v>1002</c:v>
                </c:pt>
                <c:pt idx="3">
                  <c:v>1003</c:v>
                </c:pt>
                <c:pt idx="4">
                  <c:v>1004</c:v>
                </c:pt>
                <c:pt idx="5">
                  <c:v>1005</c:v>
                </c:pt>
                <c:pt idx="6">
                  <c:v>1006</c:v>
                </c:pt>
                <c:pt idx="7">
                  <c:v>1007</c:v>
                </c:pt>
                <c:pt idx="8">
                  <c:v>1008</c:v>
                </c:pt>
                <c:pt idx="9">
                  <c:v>1009</c:v>
                </c:pt>
                <c:pt idx="10">
                  <c:v>1010</c:v>
                </c:pt>
                <c:pt idx="11">
                  <c:v>1011</c:v>
                </c:pt>
                <c:pt idx="12">
                  <c:v>1012</c:v>
                </c:pt>
                <c:pt idx="13">
                  <c:v>1013</c:v>
                </c:pt>
                <c:pt idx="14">
                  <c:v>1014</c:v>
                </c:pt>
                <c:pt idx="15">
                  <c:v>1015</c:v>
                </c:pt>
                <c:pt idx="16">
                  <c:v>1016</c:v>
                </c:pt>
                <c:pt idx="17">
                  <c:v>1017</c:v>
                </c:pt>
                <c:pt idx="18">
                  <c:v>1018</c:v>
                </c:pt>
                <c:pt idx="19">
                  <c:v>1019</c:v>
                </c:pt>
                <c:pt idx="20">
                  <c:v>1020</c:v>
                </c:pt>
                <c:pt idx="21">
                  <c:v>1021</c:v>
                </c:pt>
                <c:pt idx="22">
                  <c:v>1022</c:v>
                </c:pt>
                <c:pt idx="23">
                  <c:v>1023</c:v>
                </c:pt>
                <c:pt idx="24">
                  <c:v>1024</c:v>
                </c:pt>
                <c:pt idx="25">
                  <c:v>1025</c:v>
                </c:pt>
                <c:pt idx="26">
                  <c:v>1026</c:v>
                </c:pt>
                <c:pt idx="27">
                  <c:v>1027</c:v>
                </c:pt>
                <c:pt idx="28">
                  <c:v>1028</c:v>
                </c:pt>
                <c:pt idx="29">
                  <c:v>1029</c:v>
                </c:pt>
                <c:pt idx="30">
                  <c:v>1030</c:v>
                </c:pt>
                <c:pt idx="31">
                  <c:v>1031</c:v>
                </c:pt>
                <c:pt idx="32">
                  <c:v>1032</c:v>
                </c:pt>
                <c:pt idx="33">
                  <c:v>1033</c:v>
                </c:pt>
                <c:pt idx="34">
                  <c:v>1034</c:v>
                </c:pt>
                <c:pt idx="35">
                  <c:v>1035</c:v>
                </c:pt>
                <c:pt idx="36">
                  <c:v>1036</c:v>
                </c:pt>
                <c:pt idx="37">
                  <c:v>1037</c:v>
                </c:pt>
                <c:pt idx="38">
                  <c:v>1038</c:v>
                </c:pt>
                <c:pt idx="39">
                  <c:v>1039</c:v>
                </c:pt>
                <c:pt idx="40">
                  <c:v>1040</c:v>
                </c:pt>
                <c:pt idx="41">
                  <c:v>1041</c:v>
                </c:pt>
                <c:pt idx="42">
                  <c:v>1042</c:v>
                </c:pt>
                <c:pt idx="43">
                  <c:v>1043</c:v>
                </c:pt>
                <c:pt idx="44">
                  <c:v>1044</c:v>
                </c:pt>
                <c:pt idx="45">
                  <c:v>1045</c:v>
                </c:pt>
                <c:pt idx="46">
                  <c:v>1046</c:v>
                </c:pt>
                <c:pt idx="47">
                  <c:v>1047</c:v>
                </c:pt>
                <c:pt idx="48">
                  <c:v>1048</c:v>
                </c:pt>
                <c:pt idx="49">
                  <c:v>1049</c:v>
                </c:pt>
                <c:pt idx="50">
                  <c:v>1050</c:v>
                </c:pt>
                <c:pt idx="51">
                  <c:v>1051</c:v>
                </c:pt>
                <c:pt idx="52">
                  <c:v>1052</c:v>
                </c:pt>
                <c:pt idx="53">
                  <c:v>1053</c:v>
                </c:pt>
                <c:pt idx="54">
                  <c:v>1054</c:v>
                </c:pt>
                <c:pt idx="55">
                  <c:v>1055</c:v>
                </c:pt>
                <c:pt idx="56">
                  <c:v>1056</c:v>
                </c:pt>
                <c:pt idx="57">
                  <c:v>1057</c:v>
                </c:pt>
                <c:pt idx="58">
                  <c:v>1058</c:v>
                </c:pt>
                <c:pt idx="59">
                  <c:v>1059</c:v>
                </c:pt>
                <c:pt idx="60">
                  <c:v>1060</c:v>
                </c:pt>
                <c:pt idx="61">
                  <c:v>1061</c:v>
                </c:pt>
                <c:pt idx="62">
                  <c:v>1062</c:v>
                </c:pt>
                <c:pt idx="63">
                  <c:v>1063</c:v>
                </c:pt>
                <c:pt idx="64">
                  <c:v>1064</c:v>
                </c:pt>
                <c:pt idx="65">
                  <c:v>1065</c:v>
                </c:pt>
                <c:pt idx="66">
                  <c:v>1066</c:v>
                </c:pt>
                <c:pt idx="67">
                  <c:v>1067</c:v>
                </c:pt>
                <c:pt idx="68">
                  <c:v>1068</c:v>
                </c:pt>
                <c:pt idx="69">
                  <c:v>1069</c:v>
                </c:pt>
                <c:pt idx="70">
                  <c:v>1070</c:v>
                </c:pt>
                <c:pt idx="71">
                  <c:v>1071</c:v>
                </c:pt>
                <c:pt idx="72">
                  <c:v>1072</c:v>
                </c:pt>
                <c:pt idx="73">
                  <c:v>1073</c:v>
                </c:pt>
                <c:pt idx="74">
                  <c:v>1074</c:v>
                </c:pt>
                <c:pt idx="75">
                  <c:v>1075</c:v>
                </c:pt>
                <c:pt idx="76">
                  <c:v>1076</c:v>
                </c:pt>
                <c:pt idx="77">
                  <c:v>1077</c:v>
                </c:pt>
                <c:pt idx="78">
                  <c:v>1078</c:v>
                </c:pt>
                <c:pt idx="79">
                  <c:v>1079</c:v>
                </c:pt>
                <c:pt idx="80">
                  <c:v>1080</c:v>
                </c:pt>
                <c:pt idx="81">
                  <c:v>1081</c:v>
                </c:pt>
                <c:pt idx="82">
                  <c:v>1082</c:v>
                </c:pt>
                <c:pt idx="83">
                  <c:v>1083</c:v>
                </c:pt>
                <c:pt idx="84">
                  <c:v>1084</c:v>
                </c:pt>
                <c:pt idx="85">
                  <c:v>1085</c:v>
                </c:pt>
                <c:pt idx="86">
                  <c:v>1086</c:v>
                </c:pt>
                <c:pt idx="87">
                  <c:v>1087</c:v>
                </c:pt>
                <c:pt idx="88">
                  <c:v>1088</c:v>
                </c:pt>
                <c:pt idx="89">
                  <c:v>1089</c:v>
                </c:pt>
                <c:pt idx="90">
                  <c:v>1090</c:v>
                </c:pt>
                <c:pt idx="91">
                  <c:v>1091</c:v>
                </c:pt>
                <c:pt idx="92">
                  <c:v>1092</c:v>
                </c:pt>
                <c:pt idx="93">
                  <c:v>1093</c:v>
                </c:pt>
                <c:pt idx="94">
                  <c:v>1094</c:v>
                </c:pt>
                <c:pt idx="95">
                  <c:v>1095</c:v>
                </c:pt>
                <c:pt idx="96">
                  <c:v>1096</c:v>
                </c:pt>
                <c:pt idx="97">
                  <c:v>1097</c:v>
                </c:pt>
                <c:pt idx="98">
                  <c:v>1098</c:v>
                </c:pt>
                <c:pt idx="99">
                  <c:v>1099</c:v>
                </c:pt>
                <c:pt idx="100">
                  <c:v>1100</c:v>
                </c:pt>
                <c:pt idx="101">
                  <c:v>1101</c:v>
                </c:pt>
                <c:pt idx="102">
                  <c:v>1102</c:v>
                </c:pt>
                <c:pt idx="103">
                  <c:v>1103</c:v>
                </c:pt>
                <c:pt idx="104">
                  <c:v>1104</c:v>
                </c:pt>
                <c:pt idx="105">
                  <c:v>1105</c:v>
                </c:pt>
                <c:pt idx="106">
                  <c:v>1106</c:v>
                </c:pt>
                <c:pt idx="107">
                  <c:v>1107</c:v>
                </c:pt>
                <c:pt idx="108">
                  <c:v>1108</c:v>
                </c:pt>
                <c:pt idx="109">
                  <c:v>1109</c:v>
                </c:pt>
                <c:pt idx="110">
                  <c:v>1110</c:v>
                </c:pt>
                <c:pt idx="111">
                  <c:v>1111</c:v>
                </c:pt>
                <c:pt idx="112">
                  <c:v>1112</c:v>
                </c:pt>
                <c:pt idx="113">
                  <c:v>1113</c:v>
                </c:pt>
                <c:pt idx="114">
                  <c:v>1114</c:v>
                </c:pt>
                <c:pt idx="115">
                  <c:v>1115</c:v>
                </c:pt>
                <c:pt idx="116">
                  <c:v>1116</c:v>
                </c:pt>
                <c:pt idx="117">
                  <c:v>1117</c:v>
                </c:pt>
                <c:pt idx="118">
                  <c:v>1118</c:v>
                </c:pt>
                <c:pt idx="119">
                  <c:v>1119</c:v>
                </c:pt>
                <c:pt idx="120">
                  <c:v>1120</c:v>
                </c:pt>
                <c:pt idx="121">
                  <c:v>1121</c:v>
                </c:pt>
                <c:pt idx="122">
                  <c:v>1122</c:v>
                </c:pt>
                <c:pt idx="123">
                  <c:v>1123</c:v>
                </c:pt>
                <c:pt idx="124">
                  <c:v>1124</c:v>
                </c:pt>
                <c:pt idx="125">
                  <c:v>1125</c:v>
                </c:pt>
                <c:pt idx="126">
                  <c:v>1126</c:v>
                </c:pt>
                <c:pt idx="127">
                  <c:v>1127</c:v>
                </c:pt>
                <c:pt idx="128">
                  <c:v>1128</c:v>
                </c:pt>
                <c:pt idx="129">
                  <c:v>1129</c:v>
                </c:pt>
                <c:pt idx="130">
                  <c:v>1130</c:v>
                </c:pt>
                <c:pt idx="131">
                  <c:v>1131</c:v>
                </c:pt>
                <c:pt idx="132">
                  <c:v>1132</c:v>
                </c:pt>
                <c:pt idx="133">
                  <c:v>1133</c:v>
                </c:pt>
                <c:pt idx="134">
                  <c:v>1134</c:v>
                </c:pt>
                <c:pt idx="135">
                  <c:v>1135</c:v>
                </c:pt>
                <c:pt idx="136">
                  <c:v>1136</c:v>
                </c:pt>
                <c:pt idx="137">
                  <c:v>1137</c:v>
                </c:pt>
                <c:pt idx="138">
                  <c:v>1138</c:v>
                </c:pt>
                <c:pt idx="139">
                  <c:v>1139</c:v>
                </c:pt>
                <c:pt idx="140">
                  <c:v>1140</c:v>
                </c:pt>
                <c:pt idx="141">
                  <c:v>1141</c:v>
                </c:pt>
                <c:pt idx="142">
                  <c:v>1142</c:v>
                </c:pt>
                <c:pt idx="143">
                  <c:v>1143</c:v>
                </c:pt>
                <c:pt idx="144">
                  <c:v>1144</c:v>
                </c:pt>
                <c:pt idx="145">
                  <c:v>1145</c:v>
                </c:pt>
                <c:pt idx="146">
                  <c:v>1146</c:v>
                </c:pt>
                <c:pt idx="147">
                  <c:v>1147</c:v>
                </c:pt>
                <c:pt idx="148">
                  <c:v>1148</c:v>
                </c:pt>
                <c:pt idx="149">
                  <c:v>1149</c:v>
                </c:pt>
                <c:pt idx="150">
                  <c:v>1150</c:v>
                </c:pt>
                <c:pt idx="151">
                  <c:v>1151</c:v>
                </c:pt>
                <c:pt idx="152">
                  <c:v>1152</c:v>
                </c:pt>
                <c:pt idx="153">
                  <c:v>1153</c:v>
                </c:pt>
                <c:pt idx="154">
                  <c:v>1154</c:v>
                </c:pt>
                <c:pt idx="155">
                  <c:v>1155</c:v>
                </c:pt>
                <c:pt idx="156">
                  <c:v>1156</c:v>
                </c:pt>
                <c:pt idx="157">
                  <c:v>1157</c:v>
                </c:pt>
                <c:pt idx="158">
                  <c:v>1158</c:v>
                </c:pt>
                <c:pt idx="159">
                  <c:v>1159</c:v>
                </c:pt>
                <c:pt idx="160">
                  <c:v>1160</c:v>
                </c:pt>
                <c:pt idx="161">
                  <c:v>1161</c:v>
                </c:pt>
                <c:pt idx="162">
                  <c:v>1162</c:v>
                </c:pt>
                <c:pt idx="163">
                  <c:v>1163</c:v>
                </c:pt>
                <c:pt idx="164">
                  <c:v>1164</c:v>
                </c:pt>
                <c:pt idx="165">
                  <c:v>1165</c:v>
                </c:pt>
                <c:pt idx="166">
                  <c:v>1166</c:v>
                </c:pt>
                <c:pt idx="167">
                  <c:v>1167</c:v>
                </c:pt>
                <c:pt idx="168">
                  <c:v>1168</c:v>
                </c:pt>
                <c:pt idx="169">
                  <c:v>1169</c:v>
                </c:pt>
                <c:pt idx="170">
                  <c:v>1170</c:v>
                </c:pt>
                <c:pt idx="171">
                  <c:v>1171</c:v>
                </c:pt>
                <c:pt idx="172">
                  <c:v>1172</c:v>
                </c:pt>
                <c:pt idx="173">
                  <c:v>1173</c:v>
                </c:pt>
                <c:pt idx="174">
                  <c:v>1174</c:v>
                </c:pt>
                <c:pt idx="175">
                  <c:v>1175</c:v>
                </c:pt>
                <c:pt idx="176">
                  <c:v>1176</c:v>
                </c:pt>
                <c:pt idx="177">
                  <c:v>1177</c:v>
                </c:pt>
                <c:pt idx="178">
                  <c:v>1178</c:v>
                </c:pt>
                <c:pt idx="179">
                  <c:v>1179</c:v>
                </c:pt>
                <c:pt idx="180">
                  <c:v>1180</c:v>
                </c:pt>
                <c:pt idx="181">
                  <c:v>1181</c:v>
                </c:pt>
                <c:pt idx="182">
                  <c:v>1182</c:v>
                </c:pt>
                <c:pt idx="183">
                  <c:v>1183</c:v>
                </c:pt>
                <c:pt idx="184">
                  <c:v>1184</c:v>
                </c:pt>
                <c:pt idx="185">
                  <c:v>1185</c:v>
                </c:pt>
                <c:pt idx="186">
                  <c:v>1186</c:v>
                </c:pt>
                <c:pt idx="187">
                  <c:v>1187</c:v>
                </c:pt>
                <c:pt idx="188">
                  <c:v>1188</c:v>
                </c:pt>
                <c:pt idx="189">
                  <c:v>1189</c:v>
                </c:pt>
                <c:pt idx="190">
                  <c:v>1190</c:v>
                </c:pt>
                <c:pt idx="191">
                  <c:v>1191</c:v>
                </c:pt>
                <c:pt idx="192">
                  <c:v>1192</c:v>
                </c:pt>
                <c:pt idx="193">
                  <c:v>1193</c:v>
                </c:pt>
                <c:pt idx="194">
                  <c:v>1194</c:v>
                </c:pt>
                <c:pt idx="195">
                  <c:v>1195</c:v>
                </c:pt>
                <c:pt idx="196">
                  <c:v>1196</c:v>
                </c:pt>
                <c:pt idx="197">
                  <c:v>1197</c:v>
                </c:pt>
                <c:pt idx="198">
                  <c:v>1198</c:v>
                </c:pt>
                <c:pt idx="199">
                  <c:v>1199</c:v>
                </c:pt>
                <c:pt idx="200">
                  <c:v>1200</c:v>
                </c:pt>
                <c:pt idx="201">
                  <c:v>1201</c:v>
                </c:pt>
                <c:pt idx="202">
                  <c:v>1202</c:v>
                </c:pt>
                <c:pt idx="203">
                  <c:v>1203</c:v>
                </c:pt>
                <c:pt idx="204">
                  <c:v>1204</c:v>
                </c:pt>
                <c:pt idx="205">
                  <c:v>1205</c:v>
                </c:pt>
                <c:pt idx="206">
                  <c:v>1206</c:v>
                </c:pt>
                <c:pt idx="207">
                  <c:v>1207</c:v>
                </c:pt>
                <c:pt idx="208">
                  <c:v>1208</c:v>
                </c:pt>
                <c:pt idx="209">
                  <c:v>1209</c:v>
                </c:pt>
                <c:pt idx="210">
                  <c:v>1210</c:v>
                </c:pt>
                <c:pt idx="211">
                  <c:v>1211</c:v>
                </c:pt>
                <c:pt idx="212">
                  <c:v>1212</c:v>
                </c:pt>
                <c:pt idx="213">
                  <c:v>1213</c:v>
                </c:pt>
                <c:pt idx="214">
                  <c:v>1214</c:v>
                </c:pt>
                <c:pt idx="215">
                  <c:v>1215</c:v>
                </c:pt>
                <c:pt idx="216">
                  <c:v>1216</c:v>
                </c:pt>
                <c:pt idx="217">
                  <c:v>1217</c:v>
                </c:pt>
                <c:pt idx="218">
                  <c:v>1218</c:v>
                </c:pt>
                <c:pt idx="219">
                  <c:v>1219</c:v>
                </c:pt>
                <c:pt idx="220">
                  <c:v>1220</c:v>
                </c:pt>
                <c:pt idx="221">
                  <c:v>1221</c:v>
                </c:pt>
                <c:pt idx="222">
                  <c:v>1222</c:v>
                </c:pt>
                <c:pt idx="223">
                  <c:v>1223</c:v>
                </c:pt>
                <c:pt idx="224">
                  <c:v>1224</c:v>
                </c:pt>
                <c:pt idx="225">
                  <c:v>1225</c:v>
                </c:pt>
                <c:pt idx="226">
                  <c:v>1226</c:v>
                </c:pt>
                <c:pt idx="227">
                  <c:v>1227</c:v>
                </c:pt>
                <c:pt idx="228">
                  <c:v>1228</c:v>
                </c:pt>
                <c:pt idx="229">
                  <c:v>1229</c:v>
                </c:pt>
                <c:pt idx="230">
                  <c:v>1230</c:v>
                </c:pt>
                <c:pt idx="231">
                  <c:v>1231</c:v>
                </c:pt>
                <c:pt idx="232">
                  <c:v>1232</c:v>
                </c:pt>
                <c:pt idx="233">
                  <c:v>1233</c:v>
                </c:pt>
                <c:pt idx="234">
                  <c:v>1234</c:v>
                </c:pt>
                <c:pt idx="235">
                  <c:v>1235</c:v>
                </c:pt>
                <c:pt idx="236">
                  <c:v>1236</c:v>
                </c:pt>
                <c:pt idx="237">
                  <c:v>1237</c:v>
                </c:pt>
                <c:pt idx="238">
                  <c:v>1238</c:v>
                </c:pt>
                <c:pt idx="239">
                  <c:v>1239</c:v>
                </c:pt>
                <c:pt idx="240">
                  <c:v>1240</c:v>
                </c:pt>
                <c:pt idx="241">
                  <c:v>1241</c:v>
                </c:pt>
                <c:pt idx="242">
                  <c:v>1242</c:v>
                </c:pt>
                <c:pt idx="243">
                  <c:v>1243</c:v>
                </c:pt>
                <c:pt idx="244">
                  <c:v>1244</c:v>
                </c:pt>
                <c:pt idx="245">
                  <c:v>1245</c:v>
                </c:pt>
                <c:pt idx="246">
                  <c:v>1246</c:v>
                </c:pt>
                <c:pt idx="247">
                  <c:v>1247</c:v>
                </c:pt>
                <c:pt idx="248">
                  <c:v>1248</c:v>
                </c:pt>
                <c:pt idx="249">
                  <c:v>1249</c:v>
                </c:pt>
                <c:pt idx="250">
                  <c:v>1250</c:v>
                </c:pt>
                <c:pt idx="251">
                  <c:v>1251</c:v>
                </c:pt>
                <c:pt idx="252">
                  <c:v>1252</c:v>
                </c:pt>
                <c:pt idx="253">
                  <c:v>1253</c:v>
                </c:pt>
                <c:pt idx="254">
                  <c:v>1254</c:v>
                </c:pt>
                <c:pt idx="255">
                  <c:v>1255</c:v>
                </c:pt>
                <c:pt idx="256">
                  <c:v>1256</c:v>
                </c:pt>
                <c:pt idx="257">
                  <c:v>1257</c:v>
                </c:pt>
                <c:pt idx="258">
                  <c:v>1258</c:v>
                </c:pt>
                <c:pt idx="259">
                  <c:v>1259</c:v>
                </c:pt>
                <c:pt idx="260">
                  <c:v>1260</c:v>
                </c:pt>
                <c:pt idx="261">
                  <c:v>1261</c:v>
                </c:pt>
                <c:pt idx="262">
                  <c:v>1262</c:v>
                </c:pt>
                <c:pt idx="263">
                  <c:v>1263</c:v>
                </c:pt>
                <c:pt idx="264">
                  <c:v>1264</c:v>
                </c:pt>
                <c:pt idx="265">
                  <c:v>1265</c:v>
                </c:pt>
                <c:pt idx="266">
                  <c:v>1266</c:v>
                </c:pt>
                <c:pt idx="267">
                  <c:v>1267</c:v>
                </c:pt>
                <c:pt idx="268">
                  <c:v>1268</c:v>
                </c:pt>
                <c:pt idx="269">
                  <c:v>1269</c:v>
                </c:pt>
                <c:pt idx="270">
                  <c:v>1270</c:v>
                </c:pt>
                <c:pt idx="271">
                  <c:v>1271</c:v>
                </c:pt>
                <c:pt idx="272">
                  <c:v>1272</c:v>
                </c:pt>
                <c:pt idx="273">
                  <c:v>1273</c:v>
                </c:pt>
                <c:pt idx="274">
                  <c:v>1274</c:v>
                </c:pt>
                <c:pt idx="275">
                  <c:v>1275</c:v>
                </c:pt>
                <c:pt idx="276">
                  <c:v>1276</c:v>
                </c:pt>
                <c:pt idx="277">
                  <c:v>1277</c:v>
                </c:pt>
                <c:pt idx="278">
                  <c:v>1278</c:v>
                </c:pt>
                <c:pt idx="279">
                  <c:v>1279</c:v>
                </c:pt>
                <c:pt idx="280">
                  <c:v>1280</c:v>
                </c:pt>
                <c:pt idx="281">
                  <c:v>1281</c:v>
                </c:pt>
                <c:pt idx="282">
                  <c:v>1282</c:v>
                </c:pt>
                <c:pt idx="283">
                  <c:v>1283</c:v>
                </c:pt>
                <c:pt idx="284">
                  <c:v>1284</c:v>
                </c:pt>
                <c:pt idx="285">
                  <c:v>1285</c:v>
                </c:pt>
                <c:pt idx="286">
                  <c:v>1286</c:v>
                </c:pt>
                <c:pt idx="287">
                  <c:v>1287</c:v>
                </c:pt>
                <c:pt idx="288">
                  <c:v>1288</c:v>
                </c:pt>
                <c:pt idx="289">
                  <c:v>1289</c:v>
                </c:pt>
                <c:pt idx="290">
                  <c:v>1290</c:v>
                </c:pt>
                <c:pt idx="291">
                  <c:v>1291</c:v>
                </c:pt>
                <c:pt idx="292">
                  <c:v>1292</c:v>
                </c:pt>
                <c:pt idx="293">
                  <c:v>1293</c:v>
                </c:pt>
                <c:pt idx="294">
                  <c:v>1294</c:v>
                </c:pt>
                <c:pt idx="295">
                  <c:v>1295</c:v>
                </c:pt>
                <c:pt idx="296">
                  <c:v>1296</c:v>
                </c:pt>
                <c:pt idx="297">
                  <c:v>1297</c:v>
                </c:pt>
                <c:pt idx="298">
                  <c:v>1298</c:v>
                </c:pt>
                <c:pt idx="299">
                  <c:v>1299</c:v>
                </c:pt>
                <c:pt idx="300">
                  <c:v>1300</c:v>
                </c:pt>
                <c:pt idx="301">
                  <c:v>1301</c:v>
                </c:pt>
                <c:pt idx="302">
                  <c:v>1302</c:v>
                </c:pt>
                <c:pt idx="303">
                  <c:v>1303</c:v>
                </c:pt>
                <c:pt idx="304">
                  <c:v>1304</c:v>
                </c:pt>
                <c:pt idx="305">
                  <c:v>1305</c:v>
                </c:pt>
                <c:pt idx="306">
                  <c:v>1306</c:v>
                </c:pt>
                <c:pt idx="307">
                  <c:v>1307</c:v>
                </c:pt>
                <c:pt idx="308">
                  <c:v>1308</c:v>
                </c:pt>
                <c:pt idx="309">
                  <c:v>1309</c:v>
                </c:pt>
                <c:pt idx="310">
                  <c:v>1310</c:v>
                </c:pt>
                <c:pt idx="311">
                  <c:v>1311</c:v>
                </c:pt>
                <c:pt idx="312">
                  <c:v>1312</c:v>
                </c:pt>
                <c:pt idx="313">
                  <c:v>1313</c:v>
                </c:pt>
                <c:pt idx="314">
                  <c:v>1314</c:v>
                </c:pt>
                <c:pt idx="315">
                  <c:v>1315</c:v>
                </c:pt>
                <c:pt idx="316">
                  <c:v>1316</c:v>
                </c:pt>
                <c:pt idx="317">
                  <c:v>1317</c:v>
                </c:pt>
                <c:pt idx="318">
                  <c:v>1318</c:v>
                </c:pt>
                <c:pt idx="319">
                  <c:v>1319</c:v>
                </c:pt>
                <c:pt idx="320">
                  <c:v>1320</c:v>
                </c:pt>
                <c:pt idx="321">
                  <c:v>1321</c:v>
                </c:pt>
                <c:pt idx="322">
                  <c:v>1322</c:v>
                </c:pt>
                <c:pt idx="323">
                  <c:v>1323</c:v>
                </c:pt>
                <c:pt idx="324">
                  <c:v>1324</c:v>
                </c:pt>
                <c:pt idx="325">
                  <c:v>1325</c:v>
                </c:pt>
                <c:pt idx="326">
                  <c:v>1326</c:v>
                </c:pt>
                <c:pt idx="327">
                  <c:v>1327</c:v>
                </c:pt>
                <c:pt idx="328">
                  <c:v>1328</c:v>
                </c:pt>
                <c:pt idx="329">
                  <c:v>1329</c:v>
                </c:pt>
                <c:pt idx="330">
                  <c:v>1330</c:v>
                </c:pt>
                <c:pt idx="331">
                  <c:v>1331</c:v>
                </c:pt>
                <c:pt idx="332">
                  <c:v>1332</c:v>
                </c:pt>
                <c:pt idx="333">
                  <c:v>1333</c:v>
                </c:pt>
                <c:pt idx="334">
                  <c:v>1334</c:v>
                </c:pt>
                <c:pt idx="335">
                  <c:v>1335</c:v>
                </c:pt>
                <c:pt idx="336">
                  <c:v>1336</c:v>
                </c:pt>
                <c:pt idx="337">
                  <c:v>1337</c:v>
                </c:pt>
                <c:pt idx="338">
                  <c:v>1338</c:v>
                </c:pt>
                <c:pt idx="339">
                  <c:v>1339</c:v>
                </c:pt>
                <c:pt idx="340">
                  <c:v>1340</c:v>
                </c:pt>
                <c:pt idx="341">
                  <c:v>1341</c:v>
                </c:pt>
                <c:pt idx="342">
                  <c:v>1342</c:v>
                </c:pt>
                <c:pt idx="343">
                  <c:v>1343</c:v>
                </c:pt>
                <c:pt idx="344">
                  <c:v>1344</c:v>
                </c:pt>
                <c:pt idx="345">
                  <c:v>1345</c:v>
                </c:pt>
                <c:pt idx="346">
                  <c:v>1346</c:v>
                </c:pt>
                <c:pt idx="347">
                  <c:v>1347</c:v>
                </c:pt>
                <c:pt idx="348">
                  <c:v>1348</c:v>
                </c:pt>
                <c:pt idx="349">
                  <c:v>1349</c:v>
                </c:pt>
                <c:pt idx="350">
                  <c:v>1350</c:v>
                </c:pt>
                <c:pt idx="351">
                  <c:v>1351</c:v>
                </c:pt>
                <c:pt idx="352">
                  <c:v>1352</c:v>
                </c:pt>
                <c:pt idx="353">
                  <c:v>1353</c:v>
                </c:pt>
                <c:pt idx="354">
                  <c:v>1354</c:v>
                </c:pt>
                <c:pt idx="355">
                  <c:v>1355</c:v>
                </c:pt>
                <c:pt idx="356">
                  <c:v>1356</c:v>
                </c:pt>
                <c:pt idx="357">
                  <c:v>1357</c:v>
                </c:pt>
                <c:pt idx="358">
                  <c:v>1358</c:v>
                </c:pt>
                <c:pt idx="359">
                  <c:v>1359</c:v>
                </c:pt>
                <c:pt idx="360">
                  <c:v>1360</c:v>
                </c:pt>
                <c:pt idx="361">
                  <c:v>1361</c:v>
                </c:pt>
                <c:pt idx="362">
                  <c:v>1362</c:v>
                </c:pt>
                <c:pt idx="363">
                  <c:v>1363</c:v>
                </c:pt>
                <c:pt idx="364">
                  <c:v>1364</c:v>
                </c:pt>
                <c:pt idx="365">
                  <c:v>1365</c:v>
                </c:pt>
                <c:pt idx="366">
                  <c:v>1366</c:v>
                </c:pt>
                <c:pt idx="367">
                  <c:v>1367</c:v>
                </c:pt>
                <c:pt idx="368">
                  <c:v>1368</c:v>
                </c:pt>
                <c:pt idx="369">
                  <c:v>1369</c:v>
                </c:pt>
                <c:pt idx="370">
                  <c:v>1370</c:v>
                </c:pt>
                <c:pt idx="371">
                  <c:v>1371</c:v>
                </c:pt>
                <c:pt idx="372">
                  <c:v>1372</c:v>
                </c:pt>
                <c:pt idx="373">
                  <c:v>1373</c:v>
                </c:pt>
                <c:pt idx="374">
                  <c:v>1374</c:v>
                </c:pt>
                <c:pt idx="375">
                  <c:v>1375</c:v>
                </c:pt>
                <c:pt idx="376">
                  <c:v>1376</c:v>
                </c:pt>
                <c:pt idx="377">
                  <c:v>1377</c:v>
                </c:pt>
                <c:pt idx="378">
                  <c:v>1378</c:v>
                </c:pt>
                <c:pt idx="379">
                  <c:v>1379</c:v>
                </c:pt>
                <c:pt idx="380">
                  <c:v>1380</c:v>
                </c:pt>
                <c:pt idx="381">
                  <c:v>1381</c:v>
                </c:pt>
                <c:pt idx="382">
                  <c:v>1382</c:v>
                </c:pt>
                <c:pt idx="383">
                  <c:v>1383</c:v>
                </c:pt>
                <c:pt idx="384">
                  <c:v>1384</c:v>
                </c:pt>
                <c:pt idx="385">
                  <c:v>1385</c:v>
                </c:pt>
                <c:pt idx="386">
                  <c:v>1386</c:v>
                </c:pt>
                <c:pt idx="387">
                  <c:v>1387</c:v>
                </c:pt>
                <c:pt idx="388">
                  <c:v>1388</c:v>
                </c:pt>
                <c:pt idx="389">
                  <c:v>1389</c:v>
                </c:pt>
                <c:pt idx="390">
                  <c:v>1390</c:v>
                </c:pt>
                <c:pt idx="391">
                  <c:v>1391</c:v>
                </c:pt>
                <c:pt idx="392">
                  <c:v>1392</c:v>
                </c:pt>
                <c:pt idx="393">
                  <c:v>1393</c:v>
                </c:pt>
                <c:pt idx="394">
                  <c:v>1394</c:v>
                </c:pt>
                <c:pt idx="395">
                  <c:v>1395</c:v>
                </c:pt>
                <c:pt idx="396">
                  <c:v>1396</c:v>
                </c:pt>
                <c:pt idx="397">
                  <c:v>1397</c:v>
                </c:pt>
                <c:pt idx="398">
                  <c:v>1398</c:v>
                </c:pt>
                <c:pt idx="399">
                  <c:v>1399</c:v>
                </c:pt>
                <c:pt idx="400">
                  <c:v>1400</c:v>
                </c:pt>
                <c:pt idx="401">
                  <c:v>1401</c:v>
                </c:pt>
                <c:pt idx="402">
                  <c:v>1402</c:v>
                </c:pt>
                <c:pt idx="403">
                  <c:v>1403</c:v>
                </c:pt>
                <c:pt idx="404">
                  <c:v>1404</c:v>
                </c:pt>
                <c:pt idx="405">
                  <c:v>1405</c:v>
                </c:pt>
                <c:pt idx="406">
                  <c:v>1406</c:v>
                </c:pt>
                <c:pt idx="407">
                  <c:v>1407</c:v>
                </c:pt>
                <c:pt idx="408">
                  <c:v>1408</c:v>
                </c:pt>
                <c:pt idx="409">
                  <c:v>1409</c:v>
                </c:pt>
                <c:pt idx="410">
                  <c:v>1410</c:v>
                </c:pt>
                <c:pt idx="411">
                  <c:v>1411</c:v>
                </c:pt>
                <c:pt idx="412">
                  <c:v>1412</c:v>
                </c:pt>
                <c:pt idx="413">
                  <c:v>1413</c:v>
                </c:pt>
                <c:pt idx="414">
                  <c:v>1414</c:v>
                </c:pt>
                <c:pt idx="415">
                  <c:v>1415</c:v>
                </c:pt>
                <c:pt idx="416">
                  <c:v>1416</c:v>
                </c:pt>
                <c:pt idx="417">
                  <c:v>1417</c:v>
                </c:pt>
                <c:pt idx="418">
                  <c:v>1418</c:v>
                </c:pt>
                <c:pt idx="419">
                  <c:v>1419</c:v>
                </c:pt>
                <c:pt idx="420">
                  <c:v>1420</c:v>
                </c:pt>
                <c:pt idx="421">
                  <c:v>1421</c:v>
                </c:pt>
                <c:pt idx="422">
                  <c:v>1422</c:v>
                </c:pt>
                <c:pt idx="423">
                  <c:v>1423</c:v>
                </c:pt>
                <c:pt idx="424">
                  <c:v>1424</c:v>
                </c:pt>
                <c:pt idx="425">
                  <c:v>1425</c:v>
                </c:pt>
                <c:pt idx="426">
                  <c:v>1426</c:v>
                </c:pt>
                <c:pt idx="427">
                  <c:v>1427</c:v>
                </c:pt>
                <c:pt idx="428">
                  <c:v>1428</c:v>
                </c:pt>
                <c:pt idx="429">
                  <c:v>1429</c:v>
                </c:pt>
                <c:pt idx="430">
                  <c:v>1430</c:v>
                </c:pt>
                <c:pt idx="431">
                  <c:v>1431</c:v>
                </c:pt>
                <c:pt idx="432">
                  <c:v>1432</c:v>
                </c:pt>
                <c:pt idx="433">
                  <c:v>1433</c:v>
                </c:pt>
                <c:pt idx="434">
                  <c:v>1434</c:v>
                </c:pt>
                <c:pt idx="435">
                  <c:v>1435</c:v>
                </c:pt>
                <c:pt idx="436">
                  <c:v>1436</c:v>
                </c:pt>
                <c:pt idx="437">
                  <c:v>1437</c:v>
                </c:pt>
                <c:pt idx="438">
                  <c:v>1438</c:v>
                </c:pt>
                <c:pt idx="439">
                  <c:v>1439</c:v>
                </c:pt>
                <c:pt idx="440">
                  <c:v>1440</c:v>
                </c:pt>
                <c:pt idx="441">
                  <c:v>1441</c:v>
                </c:pt>
                <c:pt idx="442">
                  <c:v>1442</c:v>
                </c:pt>
                <c:pt idx="443">
                  <c:v>1443</c:v>
                </c:pt>
                <c:pt idx="444">
                  <c:v>1444</c:v>
                </c:pt>
                <c:pt idx="445">
                  <c:v>1445</c:v>
                </c:pt>
                <c:pt idx="446">
                  <c:v>1446</c:v>
                </c:pt>
                <c:pt idx="447">
                  <c:v>1447</c:v>
                </c:pt>
                <c:pt idx="448">
                  <c:v>1448</c:v>
                </c:pt>
                <c:pt idx="449">
                  <c:v>1449</c:v>
                </c:pt>
                <c:pt idx="450">
                  <c:v>1450</c:v>
                </c:pt>
                <c:pt idx="451">
                  <c:v>1451</c:v>
                </c:pt>
                <c:pt idx="452">
                  <c:v>1452</c:v>
                </c:pt>
                <c:pt idx="453">
                  <c:v>1453</c:v>
                </c:pt>
                <c:pt idx="454">
                  <c:v>1454</c:v>
                </c:pt>
                <c:pt idx="455">
                  <c:v>1455</c:v>
                </c:pt>
                <c:pt idx="456">
                  <c:v>1456</c:v>
                </c:pt>
                <c:pt idx="457">
                  <c:v>1457</c:v>
                </c:pt>
                <c:pt idx="458">
                  <c:v>1458</c:v>
                </c:pt>
                <c:pt idx="459">
                  <c:v>1459</c:v>
                </c:pt>
                <c:pt idx="460">
                  <c:v>1460</c:v>
                </c:pt>
                <c:pt idx="461">
                  <c:v>1461</c:v>
                </c:pt>
                <c:pt idx="462">
                  <c:v>1462</c:v>
                </c:pt>
                <c:pt idx="463">
                  <c:v>1463</c:v>
                </c:pt>
                <c:pt idx="464">
                  <c:v>1464</c:v>
                </c:pt>
                <c:pt idx="465">
                  <c:v>1465</c:v>
                </c:pt>
                <c:pt idx="466">
                  <c:v>1466</c:v>
                </c:pt>
                <c:pt idx="467">
                  <c:v>1467</c:v>
                </c:pt>
                <c:pt idx="468">
                  <c:v>1468</c:v>
                </c:pt>
                <c:pt idx="469">
                  <c:v>1469</c:v>
                </c:pt>
                <c:pt idx="470">
                  <c:v>1470</c:v>
                </c:pt>
                <c:pt idx="471">
                  <c:v>1471</c:v>
                </c:pt>
                <c:pt idx="472">
                  <c:v>1472</c:v>
                </c:pt>
                <c:pt idx="473">
                  <c:v>1473</c:v>
                </c:pt>
                <c:pt idx="474">
                  <c:v>1474</c:v>
                </c:pt>
                <c:pt idx="475">
                  <c:v>1475</c:v>
                </c:pt>
                <c:pt idx="476">
                  <c:v>1476</c:v>
                </c:pt>
                <c:pt idx="477">
                  <c:v>1477</c:v>
                </c:pt>
                <c:pt idx="478">
                  <c:v>1478</c:v>
                </c:pt>
                <c:pt idx="479">
                  <c:v>1479</c:v>
                </c:pt>
                <c:pt idx="480">
                  <c:v>1480</c:v>
                </c:pt>
                <c:pt idx="481">
                  <c:v>1481</c:v>
                </c:pt>
                <c:pt idx="482">
                  <c:v>1482</c:v>
                </c:pt>
                <c:pt idx="483">
                  <c:v>1483</c:v>
                </c:pt>
                <c:pt idx="484">
                  <c:v>1484</c:v>
                </c:pt>
                <c:pt idx="485">
                  <c:v>1485</c:v>
                </c:pt>
                <c:pt idx="486">
                  <c:v>1486</c:v>
                </c:pt>
                <c:pt idx="487">
                  <c:v>1487</c:v>
                </c:pt>
                <c:pt idx="488">
                  <c:v>1488</c:v>
                </c:pt>
                <c:pt idx="489">
                  <c:v>1489</c:v>
                </c:pt>
                <c:pt idx="490">
                  <c:v>1490</c:v>
                </c:pt>
                <c:pt idx="491">
                  <c:v>1491</c:v>
                </c:pt>
                <c:pt idx="492">
                  <c:v>1492</c:v>
                </c:pt>
                <c:pt idx="493">
                  <c:v>1493</c:v>
                </c:pt>
                <c:pt idx="494">
                  <c:v>1494</c:v>
                </c:pt>
                <c:pt idx="495">
                  <c:v>1495</c:v>
                </c:pt>
                <c:pt idx="496">
                  <c:v>1496</c:v>
                </c:pt>
                <c:pt idx="497">
                  <c:v>1497</c:v>
                </c:pt>
                <c:pt idx="498">
                  <c:v>1498</c:v>
                </c:pt>
                <c:pt idx="499">
                  <c:v>1499</c:v>
                </c:pt>
                <c:pt idx="500">
                  <c:v>1500</c:v>
                </c:pt>
                <c:pt idx="501">
                  <c:v>1501</c:v>
                </c:pt>
                <c:pt idx="502">
                  <c:v>1502</c:v>
                </c:pt>
                <c:pt idx="503">
                  <c:v>1503</c:v>
                </c:pt>
                <c:pt idx="504">
                  <c:v>1504</c:v>
                </c:pt>
                <c:pt idx="505">
                  <c:v>1505</c:v>
                </c:pt>
                <c:pt idx="506">
                  <c:v>1506</c:v>
                </c:pt>
                <c:pt idx="507">
                  <c:v>1507</c:v>
                </c:pt>
                <c:pt idx="508">
                  <c:v>1508</c:v>
                </c:pt>
                <c:pt idx="509">
                  <c:v>1509</c:v>
                </c:pt>
                <c:pt idx="510">
                  <c:v>1510</c:v>
                </c:pt>
                <c:pt idx="511">
                  <c:v>1511</c:v>
                </c:pt>
                <c:pt idx="512">
                  <c:v>1512</c:v>
                </c:pt>
                <c:pt idx="513">
                  <c:v>1513</c:v>
                </c:pt>
                <c:pt idx="514">
                  <c:v>1514</c:v>
                </c:pt>
                <c:pt idx="515">
                  <c:v>1515</c:v>
                </c:pt>
                <c:pt idx="516">
                  <c:v>1516</c:v>
                </c:pt>
                <c:pt idx="517">
                  <c:v>1517</c:v>
                </c:pt>
                <c:pt idx="518">
                  <c:v>1518</c:v>
                </c:pt>
                <c:pt idx="519">
                  <c:v>1519</c:v>
                </c:pt>
                <c:pt idx="520">
                  <c:v>1520</c:v>
                </c:pt>
                <c:pt idx="521">
                  <c:v>1521</c:v>
                </c:pt>
                <c:pt idx="522">
                  <c:v>1522</c:v>
                </c:pt>
                <c:pt idx="523">
                  <c:v>1523</c:v>
                </c:pt>
                <c:pt idx="524">
                  <c:v>1524</c:v>
                </c:pt>
                <c:pt idx="525">
                  <c:v>1525</c:v>
                </c:pt>
                <c:pt idx="526">
                  <c:v>1526</c:v>
                </c:pt>
                <c:pt idx="527">
                  <c:v>1527</c:v>
                </c:pt>
                <c:pt idx="528">
                  <c:v>1528</c:v>
                </c:pt>
                <c:pt idx="529">
                  <c:v>1529</c:v>
                </c:pt>
                <c:pt idx="530">
                  <c:v>1530</c:v>
                </c:pt>
                <c:pt idx="531">
                  <c:v>1531</c:v>
                </c:pt>
                <c:pt idx="532">
                  <c:v>1532</c:v>
                </c:pt>
                <c:pt idx="533">
                  <c:v>1533</c:v>
                </c:pt>
                <c:pt idx="534">
                  <c:v>1534</c:v>
                </c:pt>
                <c:pt idx="535">
                  <c:v>1535</c:v>
                </c:pt>
                <c:pt idx="536">
                  <c:v>1536</c:v>
                </c:pt>
                <c:pt idx="537">
                  <c:v>1537</c:v>
                </c:pt>
                <c:pt idx="538">
                  <c:v>1538</c:v>
                </c:pt>
                <c:pt idx="539">
                  <c:v>1539</c:v>
                </c:pt>
                <c:pt idx="540">
                  <c:v>1540</c:v>
                </c:pt>
                <c:pt idx="541">
                  <c:v>1541</c:v>
                </c:pt>
                <c:pt idx="542">
                  <c:v>1542</c:v>
                </c:pt>
                <c:pt idx="543">
                  <c:v>1543</c:v>
                </c:pt>
                <c:pt idx="544">
                  <c:v>1544</c:v>
                </c:pt>
                <c:pt idx="545">
                  <c:v>1545</c:v>
                </c:pt>
                <c:pt idx="546">
                  <c:v>1546</c:v>
                </c:pt>
                <c:pt idx="547">
                  <c:v>1547</c:v>
                </c:pt>
                <c:pt idx="548">
                  <c:v>1548</c:v>
                </c:pt>
                <c:pt idx="549">
                  <c:v>1549</c:v>
                </c:pt>
                <c:pt idx="550">
                  <c:v>1550</c:v>
                </c:pt>
                <c:pt idx="551">
                  <c:v>1551</c:v>
                </c:pt>
                <c:pt idx="552">
                  <c:v>1552</c:v>
                </c:pt>
                <c:pt idx="553">
                  <c:v>1553</c:v>
                </c:pt>
                <c:pt idx="554">
                  <c:v>1554</c:v>
                </c:pt>
                <c:pt idx="555">
                  <c:v>1555</c:v>
                </c:pt>
                <c:pt idx="556">
                  <c:v>1556</c:v>
                </c:pt>
                <c:pt idx="557">
                  <c:v>1557</c:v>
                </c:pt>
                <c:pt idx="558">
                  <c:v>1558</c:v>
                </c:pt>
                <c:pt idx="559">
                  <c:v>1559</c:v>
                </c:pt>
                <c:pt idx="560">
                  <c:v>1560</c:v>
                </c:pt>
                <c:pt idx="561">
                  <c:v>1561</c:v>
                </c:pt>
                <c:pt idx="562">
                  <c:v>1562</c:v>
                </c:pt>
                <c:pt idx="563">
                  <c:v>1563</c:v>
                </c:pt>
                <c:pt idx="564">
                  <c:v>1564</c:v>
                </c:pt>
                <c:pt idx="565">
                  <c:v>1565</c:v>
                </c:pt>
                <c:pt idx="566">
                  <c:v>1566</c:v>
                </c:pt>
                <c:pt idx="567">
                  <c:v>1567</c:v>
                </c:pt>
                <c:pt idx="568">
                  <c:v>1568</c:v>
                </c:pt>
                <c:pt idx="569">
                  <c:v>1569</c:v>
                </c:pt>
                <c:pt idx="570">
                  <c:v>1570</c:v>
                </c:pt>
                <c:pt idx="571">
                  <c:v>1571</c:v>
                </c:pt>
                <c:pt idx="572">
                  <c:v>1572</c:v>
                </c:pt>
                <c:pt idx="573">
                  <c:v>1573</c:v>
                </c:pt>
                <c:pt idx="574">
                  <c:v>1574</c:v>
                </c:pt>
                <c:pt idx="575">
                  <c:v>1575</c:v>
                </c:pt>
                <c:pt idx="576">
                  <c:v>1576</c:v>
                </c:pt>
                <c:pt idx="577">
                  <c:v>1577</c:v>
                </c:pt>
                <c:pt idx="578">
                  <c:v>1578</c:v>
                </c:pt>
                <c:pt idx="579">
                  <c:v>1579</c:v>
                </c:pt>
                <c:pt idx="580">
                  <c:v>1580</c:v>
                </c:pt>
                <c:pt idx="581">
                  <c:v>1581</c:v>
                </c:pt>
                <c:pt idx="582">
                  <c:v>1582</c:v>
                </c:pt>
                <c:pt idx="583">
                  <c:v>1583</c:v>
                </c:pt>
                <c:pt idx="584">
                  <c:v>1584</c:v>
                </c:pt>
                <c:pt idx="585">
                  <c:v>1585</c:v>
                </c:pt>
                <c:pt idx="586">
                  <c:v>1586</c:v>
                </c:pt>
                <c:pt idx="587">
                  <c:v>1587</c:v>
                </c:pt>
                <c:pt idx="588">
                  <c:v>1588</c:v>
                </c:pt>
                <c:pt idx="589">
                  <c:v>1589</c:v>
                </c:pt>
                <c:pt idx="590">
                  <c:v>1590</c:v>
                </c:pt>
                <c:pt idx="591">
                  <c:v>1591</c:v>
                </c:pt>
                <c:pt idx="592">
                  <c:v>1592</c:v>
                </c:pt>
                <c:pt idx="593">
                  <c:v>1593</c:v>
                </c:pt>
                <c:pt idx="594">
                  <c:v>1594</c:v>
                </c:pt>
                <c:pt idx="595">
                  <c:v>1595</c:v>
                </c:pt>
                <c:pt idx="596">
                  <c:v>1596</c:v>
                </c:pt>
                <c:pt idx="597">
                  <c:v>1597</c:v>
                </c:pt>
                <c:pt idx="598">
                  <c:v>1598</c:v>
                </c:pt>
                <c:pt idx="599">
                  <c:v>1599</c:v>
                </c:pt>
                <c:pt idx="600">
                  <c:v>1600</c:v>
                </c:pt>
                <c:pt idx="601">
                  <c:v>1601</c:v>
                </c:pt>
                <c:pt idx="602">
                  <c:v>1602</c:v>
                </c:pt>
                <c:pt idx="603">
                  <c:v>1603</c:v>
                </c:pt>
                <c:pt idx="604">
                  <c:v>1604</c:v>
                </c:pt>
                <c:pt idx="605">
                  <c:v>1605</c:v>
                </c:pt>
                <c:pt idx="606">
                  <c:v>1606</c:v>
                </c:pt>
                <c:pt idx="607">
                  <c:v>1607</c:v>
                </c:pt>
                <c:pt idx="608">
                  <c:v>1608</c:v>
                </c:pt>
                <c:pt idx="609">
                  <c:v>1609</c:v>
                </c:pt>
                <c:pt idx="610">
                  <c:v>1610</c:v>
                </c:pt>
                <c:pt idx="611">
                  <c:v>1611</c:v>
                </c:pt>
                <c:pt idx="612">
                  <c:v>1612</c:v>
                </c:pt>
                <c:pt idx="613">
                  <c:v>1613</c:v>
                </c:pt>
                <c:pt idx="614">
                  <c:v>1614</c:v>
                </c:pt>
                <c:pt idx="615">
                  <c:v>1615</c:v>
                </c:pt>
                <c:pt idx="616">
                  <c:v>1616</c:v>
                </c:pt>
                <c:pt idx="617">
                  <c:v>1617</c:v>
                </c:pt>
                <c:pt idx="618">
                  <c:v>1618</c:v>
                </c:pt>
                <c:pt idx="619">
                  <c:v>1619</c:v>
                </c:pt>
                <c:pt idx="620">
                  <c:v>1620</c:v>
                </c:pt>
                <c:pt idx="621">
                  <c:v>1621</c:v>
                </c:pt>
                <c:pt idx="622">
                  <c:v>1622</c:v>
                </c:pt>
                <c:pt idx="623">
                  <c:v>1623</c:v>
                </c:pt>
                <c:pt idx="624">
                  <c:v>1624</c:v>
                </c:pt>
                <c:pt idx="625">
                  <c:v>1625</c:v>
                </c:pt>
                <c:pt idx="626">
                  <c:v>1626</c:v>
                </c:pt>
                <c:pt idx="627">
                  <c:v>1627</c:v>
                </c:pt>
                <c:pt idx="628">
                  <c:v>1628</c:v>
                </c:pt>
                <c:pt idx="629">
                  <c:v>1629</c:v>
                </c:pt>
                <c:pt idx="630">
                  <c:v>1630</c:v>
                </c:pt>
                <c:pt idx="631">
                  <c:v>1631</c:v>
                </c:pt>
                <c:pt idx="632">
                  <c:v>1632</c:v>
                </c:pt>
                <c:pt idx="633">
                  <c:v>1633</c:v>
                </c:pt>
                <c:pt idx="634">
                  <c:v>1634</c:v>
                </c:pt>
                <c:pt idx="635">
                  <c:v>1635</c:v>
                </c:pt>
                <c:pt idx="636">
                  <c:v>1636</c:v>
                </c:pt>
                <c:pt idx="637">
                  <c:v>1637</c:v>
                </c:pt>
                <c:pt idx="638">
                  <c:v>1638</c:v>
                </c:pt>
                <c:pt idx="639">
                  <c:v>1639</c:v>
                </c:pt>
                <c:pt idx="640">
                  <c:v>1640</c:v>
                </c:pt>
                <c:pt idx="641">
                  <c:v>1641</c:v>
                </c:pt>
                <c:pt idx="642">
                  <c:v>1642</c:v>
                </c:pt>
                <c:pt idx="643">
                  <c:v>1643</c:v>
                </c:pt>
                <c:pt idx="644">
                  <c:v>1644</c:v>
                </c:pt>
                <c:pt idx="645">
                  <c:v>1645</c:v>
                </c:pt>
                <c:pt idx="646">
                  <c:v>1646</c:v>
                </c:pt>
                <c:pt idx="647">
                  <c:v>1647</c:v>
                </c:pt>
                <c:pt idx="648">
                  <c:v>1648</c:v>
                </c:pt>
                <c:pt idx="649">
                  <c:v>1649</c:v>
                </c:pt>
                <c:pt idx="650">
                  <c:v>1650</c:v>
                </c:pt>
                <c:pt idx="651">
                  <c:v>1651</c:v>
                </c:pt>
                <c:pt idx="652">
                  <c:v>1652</c:v>
                </c:pt>
                <c:pt idx="653">
                  <c:v>1653</c:v>
                </c:pt>
                <c:pt idx="654">
                  <c:v>1654</c:v>
                </c:pt>
                <c:pt idx="655">
                  <c:v>1655</c:v>
                </c:pt>
                <c:pt idx="656">
                  <c:v>1656</c:v>
                </c:pt>
                <c:pt idx="657">
                  <c:v>1657</c:v>
                </c:pt>
                <c:pt idx="658">
                  <c:v>1658</c:v>
                </c:pt>
                <c:pt idx="659">
                  <c:v>1659</c:v>
                </c:pt>
                <c:pt idx="660">
                  <c:v>1660</c:v>
                </c:pt>
                <c:pt idx="661">
                  <c:v>1661</c:v>
                </c:pt>
                <c:pt idx="662">
                  <c:v>1662</c:v>
                </c:pt>
                <c:pt idx="663">
                  <c:v>1663</c:v>
                </c:pt>
                <c:pt idx="664">
                  <c:v>1664</c:v>
                </c:pt>
                <c:pt idx="665">
                  <c:v>1665</c:v>
                </c:pt>
                <c:pt idx="666">
                  <c:v>1666</c:v>
                </c:pt>
                <c:pt idx="667">
                  <c:v>1667</c:v>
                </c:pt>
                <c:pt idx="668">
                  <c:v>1668</c:v>
                </c:pt>
                <c:pt idx="669">
                  <c:v>1669</c:v>
                </c:pt>
                <c:pt idx="670">
                  <c:v>1670</c:v>
                </c:pt>
                <c:pt idx="671">
                  <c:v>1671</c:v>
                </c:pt>
                <c:pt idx="672">
                  <c:v>1672</c:v>
                </c:pt>
                <c:pt idx="673">
                  <c:v>1673</c:v>
                </c:pt>
                <c:pt idx="674">
                  <c:v>1674</c:v>
                </c:pt>
                <c:pt idx="675">
                  <c:v>1675</c:v>
                </c:pt>
                <c:pt idx="676">
                  <c:v>1676</c:v>
                </c:pt>
                <c:pt idx="677">
                  <c:v>1677</c:v>
                </c:pt>
                <c:pt idx="678">
                  <c:v>1678</c:v>
                </c:pt>
                <c:pt idx="679">
                  <c:v>1679</c:v>
                </c:pt>
                <c:pt idx="680">
                  <c:v>1680</c:v>
                </c:pt>
                <c:pt idx="681">
                  <c:v>1681</c:v>
                </c:pt>
                <c:pt idx="682">
                  <c:v>1682</c:v>
                </c:pt>
                <c:pt idx="683">
                  <c:v>1683</c:v>
                </c:pt>
                <c:pt idx="684">
                  <c:v>1684</c:v>
                </c:pt>
                <c:pt idx="685">
                  <c:v>1685</c:v>
                </c:pt>
                <c:pt idx="686">
                  <c:v>1686</c:v>
                </c:pt>
                <c:pt idx="687">
                  <c:v>1687</c:v>
                </c:pt>
                <c:pt idx="688">
                  <c:v>1688</c:v>
                </c:pt>
                <c:pt idx="689">
                  <c:v>1689</c:v>
                </c:pt>
                <c:pt idx="690">
                  <c:v>1690</c:v>
                </c:pt>
                <c:pt idx="691">
                  <c:v>1691</c:v>
                </c:pt>
                <c:pt idx="692">
                  <c:v>1692</c:v>
                </c:pt>
                <c:pt idx="693">
                  <c:v>1693</c:v>
                </c:pt>
                <c:pt idx="694">
                  <c:v>1694</c:v>
                </c:pt>
                <c:pt idx="695">
                  <c:v>1695</c:v>
                </c:pt>
                <c:pt idx="696">
                  <c:v>1696</c:v>
                </c:pt>
                <c:pt idx="697">
                  <c:v>1697</c:v>
                </c:pt>
                <c:pt idx="698">
                  <c:v>1698</c:v>
                </c:pt>
                <c:pt idx="699">
                  <c:v>1699</c:v>
                </c:pt>
                <c:pt idx="700">
                  <c:v>1700</c:v>
                </c:pt>
                <c:pt idx="701">
                  <c:v>1701</c:v>
                </c:pt>
                <c:pt idx="702">
                  <c:v>1702</c:v>
                </c:pt>
                <c:pt idx="703">
                  <c:v>1703</c:v>
                </c:pt>
                <c:pt idx="704">
                  <c:v>1704</c:v>
                </c:pt>
                <c:pt idx="705">
                  <c:v>1705</c:v>
                </c:pt>
                <c:pt idx="706">
                  <c:v>1706</c:v>
                </c:pt>
                <c:pt idx="707">
                  <c:v>1707</c:v>
                </c:pt>
                <c:pt idx="708">
                  <c:v>1708</c:v>
                </c:pt>
                <c:pt idx="709">
                  <c:v>1709</c:v>
                </c:pt>
                <c:pt idx="710">
                  <c:v>1710</c:v>
                </c:pt>
                <c:pt idx="711">
                  <c:v>1711</c:v>
                </c:pt>
                <c:pt idx="712">
                  <c:v>1712</c:v>
                </c:pt>
                <c:pt idx="713">
                  <c:v>1713</c:v>
                </c:pt>
                <c:pt idx="714">
                  <c:v>1714</c:v>
                </c:pt>
                <c:pt idx="715">
                  <c:v>1715</c:v>
                </c:pt>
                <c:pt idx="716">
                  <c:v>1716</c:v>
                </c:pt>
                <c:pt idx="717">
                  <c:v>1717</c:v>
                </c:pt>
                <c:pt idx="718">
                  <c:v>1718</c:v>
                </c:pt>
                <c:pt idx="719">
                  <c:v>1719</c:v>
                </c:pt>
                <c:pt idx="720">
                  <c:v>1720</c:v>
                </c:pt>
                <c:pt idx="721">
                  <c:v>1721</c:v>
                </c:pt>
                <c:pt idx="722">
                  <c:v>1722</c:v>
                </c:pt>
                <c:pt idx="723">
                  <c:v>1723</c:v>
                </c:pt>
                <c:pt idx="724">
                  <c:v>1724</c:v>
                </c:pt>
                <c:pt idx="725">
                  <c:v>1725</c:v>
                </c:pt>
                <c:pt idx="726">
                  <c:v>1726</c:v>
                </c:pt>
                <c:pt idx="727">
                  <c:v>1727</c:v>
                </c:pt>
                <c:pt idx="728">
                  <c:v>1728</c:v>
                </c:pt>
                <c:pt idx="729">
                  <c:v>1729</c:v>
                </c:pt>
                <c:pt idx="730">
                  <c:v>1730</c:v>
                </c:pt>
                <c:pt idx="731">
                  <c:v>1731</c:v>
                </c:pt>
                <c:pt idx="732">
                  <c:v>1732</c:v>
                </c:pt>
                <c:pt idx="733">
                  <c:v>1733</c:v>
                </c:pt>
                <c:pt idx="734">
                  <c:v>1734</c:v>
                </c:pt>
                <c:pt idx="735">
                  <c:v>1735</c:v>
                </c:pt>
                <c:pt idx="736">
                  <c:v>1736</c:v>
                </c:pt>
                <c:pt idx="737">
                  <c:v>1737</c:v>
                </c:pt>
                <c:pt idx="738">
                  <c:v>1738</c:v>
                </c:pt>
                <c:pt idx="739">
                  <c:v>1739</c:v>
                </c:pt>
                <c:pt idx="740">
                  <c:v>1740</c:v>
                </c:pt>
                <c:pt idx="741">
                  <c:v>1741</c:v>
                </c:pt>
                <c:pt idx="742">
                  <c:v>1742</c:v>
                </c:pt>
                <c:pt idx="743">
                  <c:v>1743</c:v>
                </c:pt>
                <c:pt idx="744">
                  <c:v>1744</c:v>
                </c:pt>
                <c:pt idx="745">
                  <c:v>1745</c:v>
                </c:pt>
                <c:pt idx="746">
                  <c:v>1746</c:v>
                </c:pt>
                <c:pt idx="747">
                  <c:v>1747</c:v>
                </c:pt>
                <c:pt idx="748">
                  <c:v>1748</c:v>
                </c:pt>
                <c:pt idx="749">
                  <c:v>1749</c:v>
                </c:pt>
                <c:pt idx="750">
                  <c:v>1750</c:v>
                </c:pt>
                <c:pt idx="751">
                  <c:v>1751</c:v>
                </c:pt>
                <c:pt idx="752">
                  <c:v>1752</c:v>
                </c:pt>
                <c:pt idx="753">
                  <c:v>1753</c:v>
                </c:pt>
                <c:pt idx="754">
                  <c:v>1754</c:v>
                </c:pt>
                <c:pt idx="755">
                  <c:v>1755</c:v>
                </c:pt>
                <c:pt idx="756">
                  <c:v>1756</c:v>
                </c:pt>
                <c:pt idx="757">
                  <c:v>1757</c:v>
                </c:pt>
                <c:pt idx="758">
                  <c:v>1758</c:v>
                </c:pt>
                <c:pt idx="759">
                  <c:v>1759</c:v>
                </c:pt>
                <c:pt idx="760">
                  <c:v>1760</c:v>
                </c:pt>
                <c:pt idx="761">
                  <c:v>1761</c:v>
                </c:pt>
                <c:pt idx="762">
                  <c:v>1762</c:v>
                </c:pt>
                <c:pt idx="763">
                  <c:v>1763</c:v>
                </c:pt>
                <c:pt idx="764">
                  <c:v>1764</c:v>
                </c:pt>
                <c:pt idx="765">
                  <c:v>1765</c:v>
                </c:pt>
                <c:pt idx="766">
                  <c:v>1766</c:v>
                </c:pt>
                <c:pt idx="767">
                  <c:v>1767</c:v>
                </c:pt>
                <c:pt idx="768">
                  <c:v>1768</c:v>
                </c:pt>
                <c:pt idx="769">
                  <c:v>1769</c:v>
                </c:pt>
                <c:pt idx="770">
                  <c:v>1770</c:v>
                </c:pt>
                <c:pt idx="771">
                  <c:v>1771</c:v>
                </c:pt>
                <c:pt idx="772">
                  <c:v>1772</c:v>
                </c:pt>
                <c:pt idx="773">
                  <c:v>1773</c:v>
                </c:pt>
                <c:pt idx="774">
                  <c:v>1774</c:v>
                </c:pt>
                <c:pt idx="775">
                  <c:v>1775</c:v>
                </c:pt>
                <c:pt idx="776">
                  <c:v>1776</c:v>
                </c:pt>
                <c:pt idx="777">
                  <c:v>1777</c:v>
                </c:pt>
                <c:pt idx="778">
                  <c:v>1778</c:v>
                </c:pt>
                <c:pt idx="779">
                  <c:v>1779</c:v>
                </c:pt>
                <c:pt idx="780">
                  <c:v>1780</c:v>
                </c:pt>
                <c:pt idx="781">
                  <c:v>1781</c:v>
                </c:pt>
                <c:pt idx="782">
                  <c:v>1782</c:v>
                </c:pt>
                <c:pt idx="783">
                  <c:v>1783</c:v>
                </c:pt>
                <c:pt idx="784">
                  <c:v>1784</c:v>
                </c:pt>
                <c:pt idx="785">
                  <c:v>1785</c:v>
                </c:pt>
                <c:pt idx="786">
                  <c:v>1786</c:v>
                </c:pt>
                <c:pt idx="787">
                  <c:v>1787</c:v>
                </c:pt>
                <c:pt idx="788">
                  <c:v>1788</c:v>
                </c:pt>
                <c:pt idx="789">
                  <c:v>1789</c:v>
                </c:pt>
                <c:pt idx="790">
                  <c:v>1790</c:v>
                </c:pt>
                <c:pt idx="791">
                  <c:v>1791</c:v>
                </c:pt>
                <c:pt idx="792">
                  <c:v>1792</c:v>
                </c:pt>
                <c:pt idx="793">
                  <c:v>1793</c:v>
                </c:pt>
                <c:pt idx="794">
                  <c:v>1794</c:v>
                </c:pt>
                <c:pt idx="795">
                  <c:v>1795</c:v>
                </c:pt>
                <c:pt idx="796">
                  <c:v>1796</c:v>
                </c:pt>
                <c:pt idx="797">
                  <c:v>1797</c:v>
                </c:pt>
                <c:pt idx="798">
                  <c:v>1798</c:v>
                </c:pt>
                <c:pt idx="799">
                  <c:v>1799</c:v>
                </c:pt>
                <c:pt idx="800">
                  <c:v>1800</c:v>
                </c:pt>
                <c:pt idx="801">
                  <c:v>1801</c:v>
                </c:pt>
                <c:pt idx="802">
                  <c:v>1802</c:v>
                </c:pt>
                <c:pt idx="803">
                  <c:v>1803</c:v>
                </c:pt>
                <c:pt idx="804">
                  <c:v>1804</c:v>
                </c:pt>
                <c:pt idx="805">
                  <c:v>1805</c:v>
                </c:pt>
                <c:pt idx="806">
                  <c:v>1806</c:v>
                </c:pt>
                <c:pt idx="807">
                  <c:v>1807</c:v>
                </c:pt>
                <c:pt idx="808">
                  <c:v>1808</c:v>
                </c:pt>
                <c:pt idx="809">
                  <c:v>1809</c:v>
                </c:pt>
                <c:pt idx="810">
                  <c:v>1810</c:v>
                </c:pt>
                <c:pt idx="811">
                  <c:v>1811</c:v>
                </c:pt>
                <c:pt idx="812">
                  <c:v>1812</c:v>
                </c:pt>
                <c:pt idx="813">
                  <c:v>1813</c:v>
                </c:pt>
                <c:pt idx="814">
                  <c:v>1814</c:v>
                </c:pt>
                <c:pt idx="815">
                  <c:v>1815</c:v>
                </c:pt>
                <c:pt idx="816">
                  <c:v>1816</c:v>
                </c:pt>
                <c:pt idx="817">
                  <c:v>1817</c:v>
                </c:pt>
                <c:pt idx="818">
                  <c:v>1818</c:v>
                </c:pt>
                <c:pt idx="819">
                  <c:v>1819</c:v>
                </c:pt>
                <c:pt idx="820">
                  <c:v>1820</c:v>
                </c:pt>
                <c:pt idx="821">
                  <c:v>1821</c:v>
                </c:pt>
                <c:pt idx="822">
                  <c:v>1822</c:v>
                </c:pt>
                <c:pt idx="823">
                  <c:v>1823</c:v>
                </c:pt>
                <c:pt idx="824">
                  <c:v>1824</c:v>
                </c:pt>
                <c:pt idx="825">
                  <c:v>1825</c:v>
                </c:pt>
                <c:pt idx="826">
                  <c:v>1826</c:v>
                </c:pt>
                <c:pt idx="827">
                  <c:v>1827</c:v>
                </c:pt>
                <c:pt idx="828">
                  <c:v>1828</c:v>
                </c:pt>
                <c:pt idx="829">
                  <c:v>1829</c:v>
                </c:pt>
                <c:pt idx="830">
                  <c:v>1830</c:v>
                </c:pt>
                <c:pt idx="831">
                  <c:v>1831</c:v>
                </c:pt>
                <c:pt idx="832">
                  <c:v>1832</c:v>
                </c:pt>
                <c:pt idx="833">
                  <c:v>1833</c:v>
                </c:pt>
                <c:pt idx="834">
                  <c:v>1834</c:v>
                </c:pt>
                <c:pt idx="835">
                  <c:v>1835</c:v>
                </c:pt>
                <c:pt idx="836">
                  <c:v>1836</c:v>
                </c:pt>
                <c:pt idx="837">
                  <c:v>1837</c:v>
                </c:pt>
                <c:pt idx="838">
                  <c:v>1838</c:v>
                </c:pt>
                <c:pt idx="839">
                  <c:v>1839</c:v>
                </c:pt>
                <c:pt idx="840">
                  <c:v>1840</c:v>
                </c:pt>
                <c:pt idx="841">
                  <c:v>1841</c:v>
                </c:pt>
                <c:pt idx="842">
                  <c:v>1842</c:v>
                </c:pt>
                <c:pt idx="843">
                  <c:v>1843</c:v>
                </c:pt>
                <c:pt idx="844">
                  <c:v>1844</c:v>
                </c:pt>
                <c:pt idx="845">
                  <c:v>1845</c:v>
                </c:pt>
                <c:pt idx="846">
                  <c:v>1846</c:v>
                </c:pt>
                <c:pt idx="847">
                  <c:v>1847</c:v>
                </c:pt>
                <c:pt idx="848">
                  <c:v>1848</c:v>
                </c:pt>
                <c:pt idx="849">
                  <c:v>1849</c:v>
                </c:pt>
                <c:pt idx="850">
                  <c:v>1850</c:v>
                </c:pt>
                <c:pt idx="851">
                  <c:v>1851</c:v>
                </c:pt>
                <c:pt idx="852">
                  <c:v>1852</c:v>
                </c:pt>
                <c:pt idx="853">
                  <c:v>1853</c:v>
                </c:pt>
                <c:pt idx="854">
                  <c:v>1854</c:v>
                </c:pt>
                <c:pt idx="855">
                  <c:v>1855</c:v>
                </c:pt>
                <c:pt idx="856">
                  <c:v>1856</c:v>
                </c:pt>
                <c:pt idx="857">
                  <c:v>1857</c:v>
                </c:pt>
                <c:pt idx="858">
                  <c:v>1858</c:v>
                </c:pt>
                <c:pt idx="859">
                  <c:v>1859</c:v>
                </c:pt>
                <c:pt idx="860">
                  <c:v>1860</c:v>
                </c:pt>
                <c:pt idx="861">
                  <c:v>1861</c:v>
                </c:pt>
                <c:pt idx="862">
                  <c:v>1862</c:v>
                </c:pt>
                <c:pt idx="863">
                  <c:v>1863</c:v>
                </c:pt>
                <c:pt idx="864">
                  <c:v>1864</c:v>
                </c:pt>
                <c:pt idx="865">
                  <c:v>1865</c:v>
                </c:pt>
                <c:pt idx="866">
                  <c:v>1866</c:v>
                </c:pt>
                <c:pt idx="867">
                  <c:v>1867</c:v>
                </c:pt>
                <c:pt idx="868">
                  <c:v>1868</c:v>
                </c:pt>
                <c:pt idx="869">
                  <c:v>1869</c:v>
                </c:pt>
                <c:pt idx="870">
                  <c:v>1870</c:v>
                </c:pt>
              </c:numCache>
            </c:numRef>
          </c:xVal>
          <c:yVal>
            <c:numRef>
              <c:f>'Europe 1000-1870'!$F$4:$F$874</c:f>
              <c:numCache>
                <c:formatCode>0</c:formatCode>
                <c:ptCount val="871"/>
                <c:pt idx="0">
                  <c:v>759</c:v>
                </c:pt>
                <c:pt idx="1">
                  <c:v>759.4107529849382</c:v>
                </c:pt>
                <c:pt idx="2">
                  <c:v>759.82172825975101</c:v>
                </c:pt>
                <c:pt idx="3">
                  <c:v>760.23292594473594</c:v>
                </c:pt>
                <c:pt idx="4">
                  <c:v>760.64434616025687</c:v>
                </c:pt>
                <c:pt idx="5">
                  <c:v>761.05598902674149</c:v>
                </c:pt>
                <c:pt idx="6">
                  <c:v>761.46785466468327</c:v>
                </c:pt>
                <c:pt idx="7">
                  <c:v>761.87994319464121</c:v>
                </c:pt>
                <c:pt idx="8">
                  <c:v>762.2922547372392</c:v>
                </c:pt>
                <c:pt idx="9">
                  <c:v>762.70478941316651</c:v>
                </c:pt>
                <c:pt idx="10">
                  <c:v>763.11754734317719</c:v>
                </c:pt>
                <c:pt idx="11">
                  <c:v>763.5305286480916</c:v>
                </c:pt>
                <c:pt idx="12">
                  <c:v>763.94373344879477</c:v>
                </c:pt>
                <c:pt idx="13">
                  <c:v>764.35716186623722</c:v>
                </c:pt>
                <c:pt idx="14">
                  <c:v>764.77081402143563</c:v>
                </c:pt>
                <c:pt idx="15">
                  <c:v>765.18469003547125</c:v>
                </c:pt>
                <c:pt idx="16">
                  <c:v>765.59879002949151</c:v>
                </c:pt>
                <c:pt idx="17">
                  <c:v>766.0131141247083</c:v>
                </c:pt>
                <c:pt idx="18">
                  <c:v>766.42766244240067</c:v>
                </c:pt>
                <c:pt idx="19">
                  <c:v>766.84243510391252</c:v>
                </c:pt>
                <c:pt idx="20">
                  <c:v>767.25743223065365</c:v>
                </c:pt>
                <c:pt idx="21">
                  <c:v>767.67265394409878</c:v>
                </c:pt>
                <c:pt idx="22">
                  <c:v>768.08810036578939</c:v>
                </c:pt>
                <c:pt idx="23">
                  <c:v>768.50377161733218</c:v>
                </c:pt>
                <c:pt idx="24">
                  <c:v>768.91966782039924</c:v>
                </c:pt>
                <c:pt idx="25">
                  <c:v>769.33578909673008</c:v>
                </c:pt>
                <c:pt idx="26">
                  <c:v>769.75213556812855</c:v>
                </c:pt>
                <c:pt idx="27">
                  <c:v>770.16870735646489</c:v>
                </c:pt>
                <c:pt idx="28">
                  <c:v>770.5855045836754</c:v>
                </c:pt>
                <c:pt idx="29">
                  <c:v>771.0025273717622</c:v>
                </c:pt>
                <c:pt idx="30">
                  <c:v>771.41977584279368</c:v>
                </c:pt>
                <c:pt idx="31">
                  <c:v>771.83725011890397</c:v>
                </c:pt>
                <c:pt idx="32">
                  <c:v>772.25495032229412</c:v>
                </c:pt>
                <c:pt idx="33">
                  <c:v>772.67287657523002</c:v>
                </c:pt>
                <c:pt idx="34">
                  <c:v>773.09102900004439</c:v>
                </c:pt>
                <c:pt idx="35">
                  <c:v>773.50940771913645</c:v>
                </c:pt>
                <c:pt idx="36">
                  <c:v>773.92801285497092</c:v>
                </c:pt>
                <c:pt idx="37">
                  <c:v>774.34684453007981</c:v>
                </c:pt>
                <c:pt idx="38">
                  <c:v>774.7659028670605</c:v>
                </c:pt>
                <c:pt idx="39">
                  <c:v>775.18518798857713</c:v>
                </c:pt>
                <c:pt idx="40">
                  <c:v>775.60470001736019</c:v>
                </c:pt>
                <c:pt idx="41">
                  <c:v>776.02443907620636</c:v>
                </c:pt>
                <c:pt idx="42">
                  <c:v>776.44440528797918</c:v>
                </c:pt>
                <c:pt idx="43">
                  <c:v>776.86459877560844</c:v>
                </c:pt>
                <c:pt idx="44">
                  <c:v>777.28501966209092</c:v>
                </c:pt>
                <c:pt idx="45">
                  <c:v>777.70566807048863</c:v>
                </c:pt>
                <c:pt idx="46">
                  <c:v>778.12654412393181</c:v>
                </c:pt>
                <c:pt idx="47">
                  <c:v>778.5476479456164</c:v>
                </c:pt>
                <c:pt idx="48">
                  <c:v>778.96897965880555</c:v>
                </c:pt>
                <c:pt idx="49">
                  <c:v>779.3905393868281</c:v>
                </c:pt>
                <c:pt idx="50">
                  <c:v>779.81232725308087</c:v>
                </c:pt>
                <c:pt idx="51">
                  <c:v>780.23434338102675</c:v>
                </c:pt>
                <c:pt idx="52">
                  <c:v>780.65658789419547</c:v>
                </c:pt>
                <c:pt idx="53">
                  <c:v>781.0790609161844</c:v>
                </c:pt>
                <c:pt idx="54">
                  <c:v>781.5017625706563</c:v>
                </c:pt>
                <c:pt idx="55">
                  <c:v>781.92469298134176</c:v>
                </c:pt>
                <c:pt idx="56">
                  <c:v>782.34785227203872</c:v>
                </c:pt>
                <c:pt idx="57">
                  <c:v>782.77124056661194</c:v>
                </c:pt>
                <c:pt idx="58">
                  <c:v>783.19485798899211</c:v>
                </c:pt>
                <c:pt idx="59">
                  <c:v>783.61870466317839</c:v>
                </c:pt>
                <c:pt idx="60">
                  <c:v>784.04278071323597</c:v>
                </c:pt>
                <c:pt idx="61">
                  <c:v>784.46708626329826</c:v>
                </c:pt>
                <c:pt idx="62">
                  <c:v>784.89162143756494</c:v>
                </c:pt>
                <c:pt idx="63">
                  <c:v>785.31638636030357</c:v>
                </c:pt>
                <c:pt idx="64">
                  <c:v>785.74138115584833</c:v>
                </c:pt>
                <c:pt idx="65">
                  <c:v>786.16660594860105</c:v>
                </c:pt>
                <c:pt idx="66">
                  <c:v>786.59206086303072</c:v>
                </c:pt>
                <c:pt idx="67">
                  <c:v>787.01774602367414</c:v>
                </c:pt>
                <c:pt idx="68">
                  <c:v>787.44366155513478</c:v>
                </c:pt>
                <c:pt idx="69">
                  <c:v>787.86980758208404</c:v>
                </c:pt>
                <c:pt idx="70">
                  <c:v>788.29618422926092</c:v>
                </c:pt>
                <c:pt idx="71">
                  <c:v>788.72279162147129</c:v>
                </c:pt>
                <c:pt idx="72">
                  <c:v>789.14962988358877</c:v>
                </c:pt>
                <c:pt idx="73">
                  <c:v>789.57669914055566</c:v>
                </c:pt>
                <c:pt idx="74">
                  <c:v>790.00399951738029</c:v>
                </c:pt>
                <c:pt idx="75">
                  <c:v>790.43153113913888</c:v>
                </c:pt>
                <c:pt idx="76">
                  <c:v>790.85929413097631</c:v>
                </c:pt>
                <c:pt idx="77">
                  <c:v>791.28728861810509</c:v>
                </c:pt>
                <c:pt idx="78">
                  <c:v>791.71551472580416</c:v>
                </c:pt>
                <c:pt idx="79">
                  <c:v>792.14397257942164</c:v>
                </c:pt>
                <c:pt idx="80">
                  <c:v>792.57266230437267</c:v>
                </c:pt>
                <c:pt idx="81">
                  <c:v>793.0015840261409</c:v>
                </c:pt>
                <c:pt idx="82">
                  <c:v>793.43073787027731</c:v>
                </c:pt>
                <c:pt idx="83">
                  <c:v>793.86012396240096</c:v>
                </c:pt>
                <c:pt idx="84">
                  <c:v>794.28974242819982</c:v>
                </c:pt>
                <c:pt idx="85">
                  <c:v>794.71959339342789</c:v>
                </c:pt>
                <c:pt idx="86">
                  <c:v>795.1496769839091</c:v>
                </c:pt>
                <c:pt idx="87">
                  <c:v>795.57999332553493</c:v>
                </c:pt>
                <c:pt idx="88">
                  <c:v>796.01054254426435</c:v>
                </c:pt>
                <c:pt idx="89">
                  <c:v>796.44132476612538</c:v>
                </c:pt>
                <c:pt idx="90">
                  <c:v>796.87234011721341</c:v>
                </c:pt>
                <c:pt idx="91">
                  <c:v>797.303588723693</c:v>
                </c:pt>
                <c:pt idx="92">
                  <c:v>797.7350707117962</c:v>
                </c:pt>
                <c:pt idx="93">
                  <c:v>798.16678620782352</c:v>
                </c:pt>
                <c:pt idx="94">
                  <c:v>798.59873533814471</c:v>
                </c:pt>
                <c:pt idx="95">
                  <c:v>799.030918229196</c:v>
                </c:pt>
                <c:pt idx="96">
                  <c:v>799.46333500748392</c:v>
                </c:pt>
                <c:pt idx="97">
                  <c:v>799.89598579958283</c:v>
                </c:pt>
                <c:pt idx="98">
                  <c:v>800.32887073213544</c:v>
                </c:pt>
                <c:pt idx="99">
                  <c:v>800.7619899318529</c:v>
                </c:pt>
                <c:pt idx="100">
                  <c:v>801.19534352551511</c:v>
                </c:pt>
                <c:pt idx="101">
                  <c:v>801.62893163997069</c:v>
                </c:pt>
                <c:pt idx="102">
                  <c:v>802.06275440213653</c:v>
                </c:pt>
                <c:pt idx="103">
                  <c:v>802.49681193899903</c:v>
                </c:pt>
                <c:pt idx="104">
                  <c:v>802.93110437761231</c:v>
                </c:pt>
                <c:pt idx="105">
                  <c:v>803.3656318450993</c:v>
                </c:pt>
                <c:pt idx="106">
                  <c:v>803.80039446865328</c:v>
                </c:pt>
                <c:pt idx="107">
                  <c:v>804.23539237553405</c:v>
                </c:pt>
                <c:pt idx="108">
                  <c:v>804.670625693072</c:v>
                </c:pt>
                <c:pt idx="109">
                  <c:v>805.10609454866585</c:v>
                </c:pt>
                <c:pt idx="110">
                  <c:v>805.541799069783</c:v>
                </c:pt>
                <c:pt idx="111">
                  <c:v>805.97773938396006</c:v>
                </c:pt>
                <c:pt idx="112">
                  <c:v>806.413915618803</c:v>
                </c:pt>
                <c:pt idx="113">
                  <c:v>806.85032790198647</c:v>
                </c:pt>
                <c:pt idx="114">
                  <c:v>807.28697636125435</c:v>
                </c:pt>
                <c:pt idx="115">
                  <c:v>807.72386112441916</c:v>
                </c:pt>
                <c:pt idx="116">
                  <c:v>808.1609823193636</c:v>
                </c:pt>
                <c:pt idx="117">
                  <c:v>808.59834007403867</c:v>
                </c:pt>
                <c:pt idx="118">
                  <c:v>809.03593451646498</c:v>
                </c:pt>
                <c:pt idx="119">
                  <c:v>809.47376577473244</c:v>
                </c:pt>
                <c:pt idx="120">
                  <c:v>809.91183397700024</c:v>
                </c:pt>
                <c:pt idx="121">
                  <c:v>810.35013925149678</c:v>
                </c:pt>
                <c:pt idx="122">
                  <c:v>810.78868172652039</c:v>
                </c:pt>
                <c:pt idx="123">
                  <c:v>811.22746153043761</c:v>
                </c:pt>
                <c:pt idx="124">
                  <c:v>811.66647879168602</c:v>
                </c:pt>
                <c:pt idx="125">
                  <c:v>812.10573363877199</c:v>
                </c:pt>
                <c:pt idx="126">
                  <c:v>812.54522620027058</c:v>
                </c:pt>
                <c:pt idx="127">
                  <c:v>812.9849566048282</c:v>
                </c:pt>
                <c:pt idx="128">
                  <c:v>813.42492498115939</c:v>
                </c:pt>
                <c:pt idx="129">
                  <c:v>813.86513145804906</c:v>
                </c:pt>
                <c:pt idx="130">
                  <c:v>814.30557616435158</c:v>
                </c:pt>
                <c:pt idx="131">
                  <c:v>814.74625922899111</c:v>
                </c:pt>
                <c:pt idx="132">
                  <c:v>815.18718078096151</c:v>
                </c:pt>
                <c:pt idx="133">
                  <c:v>815.62834094932714</c:v>
                </c:pt>
                <c:pt idx="134">
                  <c:v>816.06973986322043</c:v>
                </c:pt>
                <c:pt idx="135">
                  <c:v>816.51137765184592</c:v>
                </c:pt>
                <c:pt idx="136">
                  <c:v>816.95325444447622</c:v>
                </c:pt>
                <c:pt idx="137">
                  <c:v>817.39537037045557</c:v>
                </c:pt>
                <c:pt idx="138">
                  <c:v>817.83772555919654</c:v>
                </c:pt>
                <c:pt idx="139">
                  <c:v>818.28032014018299</c:v>
                </c:pt>
                <c:pt idx="140">
                  <c:v>818.72315424296789</c:v>
                </c:pt>
                <c:pt idx="141">
                  <c:v>819.16622799717516</c:v>
                </c:pt>
                <c:pt idx="142">
                  <c:v>819.60954153249861</c:v>
                </c:pt>
                <c:pt idx="143">
                  <c:v>820.05309497870212</c:v>
                </c:pt>
                <c:pt idx="144">
                  <c:v>820.49688846561958</c:v>
                </c:pt>
                <c:pt idx="145">
                  <c:v>820.94092212315547</c:v>
                </c:pt>
                <c:pt idx="146">
                  <c:v>821.38519608128468</c:v>
                </c:pt>
                <c:pt idx="147">
                  <c:v>821.82971047005242</c:v>
                </c:pt>
                <c:pt idx="148">
                  <c:v>822.27446541957352</c:v>
                </c:pt>
                <c:pt idx="149">
                  <c:v>822.71946106003429</c:v>
                </c:pt>
                <c:pt idx="150">
                  <c:v>823.16469752169064</c:v>
                </c:pt>
                <c:pt idx="151">
                  <c:v>823.61017493486963</c:v>
                </c:pt>
                <c:pt idx="152">
                  <c:v>824.05589342996848</c:v>
                </c:pt>
                <c:pt idx="153">
                  <c:v>824.50185313745521</c:v>
                </c:pt>
                <c:pt idx="154">
                  <c:v>824.94805418786802</c:v>
                </c:pt>
                <c:pt idx="155">
                  <c:v>825.39449671181649</c:v>
                </c:pt>
                <c:pt idx="156">
                  <c:v>825.84118083997964</c:v>
                </c:pt>
                <c:pt idx="157">
                  <c:v>826.28810670310884</c:v>
                </c:pt>
                <c:pt idx="158">
                  <c:v>826.73527443202499</c:v>
                </c:pt>
                <c:pt idx="159">
                  <c:v>827.18268415762032</c:v>
                </c:pt>
                <c:pt idx="160">
                  <c:v>827.6303360108576</c:v>
                </c:pt>
                <c:pt idx="161">
                  <c:v>828.07823012277049</c:v>
                </c:pt>
                <c:pt idx="162">
                  <c:v>828.52636662446378</c:v>
                </c:pt>
                <c:pt idx="163">
                  <c:v>828.97474564711365</c:v>
                </c:pt>
                <c:pt idx="164">
                  <c:v>829.423367321966</c:v>
                </c:pt>
                <c:pt idx="165">
                  <c:v>829.87223178033889</c:v>
                </c:pt>
                <c:pt idx="166">
                  <c:v>830.32133915362124</c:v>
                </c:pt>
                <c:pt idx="167">
                  <c:v>830.77068957327265</c:v>
                </c:pt>
                <c:pt idx="168">
                  <c:v>831.2202831708239</c:v>
                </c:pt>
                <c:pt idx="169">
                  <c:v>831.67012007787764</c:v>
                </c:pt>
                <c:pt idx="170">
                  <c:v>832.12020042610675</c:v>
                </c:pt>
                <c:pt idx="171">
                  <c:v>832.57052434725642</c:v>
                </c:pt>
                <c:pt idx="172">
                  <c:v>833.02109197314223</c:v>
                </c:pt>
                <c:pt idx="173">
                  <c:v>833.47190343565148</c:v>
                </c:pt>
                <c:pt idx="174">
                  <c:v>833.92295886674287</c:v>
                </c:pt>
                <c:pt idx="175">
                  <c:v>834.3742583984465</c:v>
                </c:pt>
                <c:pt idx="176">
                  <c:v>834.82580216286408</c:v>
                </c:pt>
                <c:pt idx="177">
                  <c:v>835.27759029216838</c:v>
                </c:pt>
                <c:pt idx="178">
                  <c:v>835.72962291860381</c:v>
                </c:pt>
                <c:pt idx="179">
                  <c:v>836.18190017448683</c:v>
                </c:pt>
                <c:pt idx="180">
                  <c:v>836.63442219220485</c:v>
                </c:pt>
                <c:pt idx="181">
                  <c:v>837.08718910421749</c:v>
                </c:pt>
                <c:pt idx="182">
                  <c:v>837.54020104305562</c:v>
                </c:pt>
                <c:pt idx="183">
                  <c:v>837.99345814132232</c:v>
                </c:pt>
                <c:pt idx="184">
                  <c:v>838.4469605316915</c:v>
                </c:pt>
                <c:pt idx="185">
                  <c:v>838.90070834691005</c:v>
                </c:pt>
                <c:pt idx="186">
                  <c:v>839.35470171979591</c:v>
                </c:pt>
                <c:pt idx="187">
                  <c:v>839.808940783239</c:v>
                </c:pt>
                <c:pt idx="188">
                  <c:v>840.26342567020174</c:v>
                </c:pt>
                <c:pt idx="189">
                  <c:v>840.71815651371764</c:v>
                </c:pt>
                <c:pt idx="190">
                  <c:v>841.17313344689296</c:v>
                </c:pt>
                <c:pt idx="191">
                  <c:v>841.62835660290489</c:v>
                </c:pt>
                <c:pt idx="192">
                  <c:v>842.08382611500417</c:v>
                </c:pt>
                <c:pt idx="193">
                  <c:v>842.53954211651273</c:v>
                </c:pt>
                <c:pt idx="194">
                  <c:v>842.99550474082491</c:v>
                </c:pt>
                <c:pt idx="195">
                  <c:v>843.45171412140701</c:v>
                </c:pt>
                <c:pt idx="196">
                  <c:v>843.90817039179808</c:v>
                </c:pt>
                <c:pt idx="197">
                  <c:v>844.36487368560859</c:v>
                </c:pt>
                <c:pt idx="198">
                  <c:v>844.82182413652231</c:v>
                </c:pt>
                <c:pt idx="199">
                  <c:v>845.27902187829454</c:v>
                </c:pt>
                <c:pt idx="200">
                  <c:v>845.73646704475323</c:v>
                </c:pt>
                <c:pt idx="201">
                  <c:v>846.19415976979928</c:v>
                </c:pt>
                <c:pt idx="202">
                  <c:v>846.65210018740481</c:v>
                </c:pt>
                <c:pt idx="203">
                  <c:v>847.11028843161625</c:v>
                </c:pt>
                <c:pt idx="204">
                  <c:v>847.56872463655077</c:v>
                </c:pt>
                <c:pt idx="205">
                  <c:v>848.02740893639907</c:v>
                </c:pt>
                <c:pt idx="206">
                  <c:v>848.48634146542418</c:v>
                </c:pt>
                <c:pt idx="207">
                  <c:v>848.94552235796209</c:v>
                </c:pt>
                <c:pt idx="208">
                  <c:v>849.40495174842135</c:v>
                </c:pt>
                <c:pt idx="209">
                  <c:v>849.86462977128281</c:v>
                </c:pt>
                <c:pt idx="210">
                  <c:v>850.32455656110142</c:v>
                </c:pt>
                <c:pt idx="211">
                  <c:v>850.7847322525032</c:v>
                </c:pt>
                <c:pt idx="212">
                  <c:v>851.24515698018752</c:v>
                </c:pt>
                <c:pt idx="213">
                  <c:v>851.70583087892794</c:v>
                </c:pt>
                <c:pt idx="214">
                  <c:v>852.16675408356923</c:v>
                </c:pt>
                <c:pt idx="215">
                  <c:v>852.62792672903049</c:v>
                </c:pt>
                <c:pt idx="216">
                  <c:v>853.08934895030313</c:v>
                </c:pt>
                <c:pt idx="217">
                  <c:v>853.55102088245076</c:v>
                </c:pt>
                <c:pt idx="218">
                  <c:v>854.01294266061268</c:v>
                </c:pt>
                <c:pt idx="219">
                  <c:v>854.47511441999836</c:v>
                </c:pt>
                <c:pt idx="220">
                  <c:v>854.9375362958923</c:v>
                </c:pt>
                <c:pt idx="221">
                  <c:v>855.40020842365152</c:v>
                </c:pt>
                <c:pt idx="222">
                  <c:v>855.86313093870683</c:v>
                </c:pt>
                <c:pt idx="223">
                  <c:v>856.32630397656169</c:v>
                </c:pt>
                <c:pt idx="224">
                  <c:v>856.78972767279311</c:v>
                </c:pt>
                <c:pt idx="225">
                  <c:v>857.25340216305131</c:v>
                </c:pt>
                <c:pt idx="226">
                  <c:v>857.71732758306041</c:v>
                </c:pt>
                <c:pt idx="227">
                  <c:v>858.18150406861798</c:v>
                </c:pt>
                <c:pt idx="228">
                  <c:v>858.64593175559412</c:v>
                </c:pt>
                <c:pt idx="229">
                  <c:v>859.11061077993361</c:v>
                </c:pt>
                <c:pt idx="230">
                  <c:v>859.57554127765468</c:v>
                </c:pt>
                <c:pt idx="231">
                  <c:v>860.04072338484787</c:v>
                </c:pt>
                <c:pt idx="232">
                  <c:v>860.50615723767908</c:v>
                </c:pt>
                <c:pt idx="233">
                  <c:v>860.97184297238687</c:v>
                </c:pt>
                <c:pt idx="234">
                  <c:v>861.43778072528357</c:v>
                </c:pt>
                <c:pt idx="235">
                  <c:v>861.90397063275623</c:v>
                </c:pt>
                <c:pt idx="236">
                  <c:v>862.37041283126416</c:v>
                </c:pt>
                <c:pt idx="237">
                  <c:v>862.83710745734186</c:v>
                </c:pt>
                <c:pt idx="238">
                  <c:v>863.30405464759713</c:v>
                </c:pt>
                <c:pt idx="239">
                  <c:v>863.77125453871156</c:v>
                </c:pt>
                <c:pt idx="240">
                  <c:v>864.23870726744121</c:v>
                </c:pt>
                <c:pt idx="241">
                  <c:v>864.70641297061559</c:v>
                </c:pt>
                <c:pt idx="242">
                  <c:v>865.17437178513853</c:v>
                </c:pt>
                <c:pt idx="243">
                  <c:v>865.64258384798791</c:v>
                </c:pt>
                <c:pt idx="244">
                  <c:v>866.11104929621638</c:v>
                </c:pt>
                <c:pt idx="245">
                  <c:v>866.57976826694971</c:v>
                </c:pt>
                <c:pt idx="246">
                  <c:v>867.04874089738803</c:v>
                </c:pt>
                <c:pt idx="247">
                  <c:v>867.51796732480636</c:v>
                </c:pt>
                <c:pt idx="248">
                  <c:v>867.98744768655376</c:v>
                </c:pt>
                <c:pt idx="249">
                  <c:v>868.45718212005329</c:v>
                </c:pt>
                <c:pt idx="250">
                  <c:v>868.92717076280292</c:v>
                </c:pt>
                <c:pt idx="251">
                  <c:v>869.39741375237452</c:v>
                </c:pt>
                <c:pt idx="252">
                  <c:v>869.9</c:v>
                </c:pt>
                <c:pt idx="253">
                  <c:v>863.1</c:v>
                </c:pt>
                <c:pt idx="254">
                  <c:v>854.9</c:v>
                </c:pt>
                <c:pt idx="255">
                  <c:v>845.8</c:v>
                </c:pt>
                <c:pt idx="256">
                  <c:v>839</c:v>
                </c:pt>
                <c:pt idx="257">
                  <c:v>848.8</c:v>
                </c:pt>
                <c:pt idx="258">
                  <c:v>853.8</c:v>
                </c:pt>
                <c:pt idx="259">
                  <c:v>839.9</c:v>
                </c:pt>
                <c:pt idx="260">
                  <c:v>842.2</c:v>
                </c:pt>
                <c:pt idx="261">
                  <c:v>835.5</c:v>
                </c:pt>
                <c:pt idx="262">
                  <c:v>828.2</c:v>
                </c:pt>
                <c:pt idx="263">
                  <c:v>828.3</c:v>
                </c:pt>
                <c:pt idx="264">
                  <c:v>824.5</c:v>
                </c:pt>
                <c:pt idx="265">
                  <c:v>821.9</c:v>
                </c:pt>
                <c:pt idx="266">
                  <c:v>829.9</c:v>
                </c:pt>
                <c:pt idx="267">
                  <c:v>812.8</c:v>
                </c:pt>
                <c:pt idx="268">
                  <c:v>806.6</c:v>
                </c:pt>
                <c:pt idx="269">
                  <c:v>810.2</c:v>
                </c:pt>
                <c:pt idx="270">
                  <c:v>798.3</c:v>
                </c:pt>
                <c:pt idx="271">
                  <c:v>789.3</c:v>
                </c:pt>
                <c:pt idx="272">
                  <c:v>785.3</c:v>
                </c:pt>
                <c:pt idx="273">
                  <c:v>775.7</c:v>
                </c:pt>
                <c:pt idx="274">
                  <c:v>766.9</c:v>
                </c:pt>
                <c:pt idx="275">
                  <c:v>760.5</c:v>
                </c:pt>
                <c:pt idx="276">
                  <c:v>743.8</c:v>
                </c:pt>
                <c:pt idx="277">
                  <c:v>736.3</c:v>
                </c:pt>
                <c:pt idx="278">
                  <c:v>729.8</c:v>
                </c:pt>
                <c:pt idx="279">
                  <c:v>717.7</c:v>
                </c:pt>
                <c:pt idx="280">
                  <c:v>714.2</c:v>
                </c:pt>
                <c:pt idx="281">
                  <c:v>710.5</c:v>
                </c:pt>
                <c:pt idx="282">
                  <c:v>703</c:v>
                </c:pt>
                <c:pt idx="283">
                  <c:v>701.8</c:v>
                </c:pt>
                <c:pt idx="284">
                  <c:v>706.3</c:v>
                </c:pt>
                <c:pt idx="285">
                  <c:v>708.3</c:v>
                </c:pt>
                <c:pt idx="286">
                  <c:v>715</c:v>
                </c:pt>
                <c:pt idx="287">
                  <c:v>726.3</c:v>
                </c:pt>
                <c:pt idx="288">
                  <c:v>728</c:v>
                </c:pt>
                <c:pt idx="289">
                  <c:v>736.5</c:v>
                </c:pt>
                <c:pt idx="290">
                  <c:v>748</c:v>
                </c:pt>
                <c:pt idx="291">
                  <c:v>758.5</c:v>
                </c:pt>
                <c:pt idx="292">
                  <c:v>769.4</c:v>
                </c:pt>
                <c:pt idx="293">
                  <c:v>778.7</c:v>
                </c:pt>
                <c:pt idx="294">
                  <c:v>789.7</c:v>
                </c:pt>
                <c:pt idx="295">
                  <c:v>793.2</c:v>
                </c:pt>
                <c:pt idx="296">
                  <c:v>793.7</c:v>
                </c:pt>
                <c:pt idx="297">
                  <c:v>788.8</c:v>
                </c:pt>
                <c:pt idx="298">
                  <c:v>791.1</c:v>
                </c:pt>
                <c:pt idx="299">
                  <c:v>790.3</c:v>
                </c:pt>
                <c:pt idx="300">
                  <c:v>794.5</c:v>
                </c:pt>
                <c:pt idx="301">
                  <c:v>798.1</c:v>
                </c:pt>
                <c:pt idx="302">
                  <c:v>804</c:v>
                </c:pt>
                <c:pt idx="303">
                  <c:v>805.7</c:v>
                </c:pt>
                <c:pt idx="304">
                  <c:v>805.5</c:v>
                </c:pt>
                <c:pt idx="305">
                  <c:v>813.4</c:v>
                </c:pt>
                <c:pt idx="306">
                  <c:v>810.6</c:v>
                </c:pt>
                <c:pt idx="307">
                  <c:v>806.7</c:v>
                </c:pt>
                <c:pt idx="308">
                  <c:v>803.4</c:v>
                </c:pt>
                <c:pt idx="309">
                  <c:v>808.1</c:v>
                </c:pt>
                <c:pt idx="310">
                  <c:v>812.3</c:v>
                </c:pt>
                <c:pt idx="311">
                  <c:v>815.9</c:v>
                </c:pt>
                <c:pt idx="312">
                  <c:v>804.4</c:v>
                </c:pt>
                <c:pt idx="313">
                  <c:v>799.9</c:v>
                </c:pt>
                <c:pt idx="314">
                  <c:v>797.9</c:v>
                </c:pt>
                <c:pt idx="315">
                  <c:v>789.5</c:v>
                </c:pt>
                <c:pt idx="316">
                  <c:v>796.8</c:v>
                </c:pt>
                <c:pt idx="317">
                  <c:v>808.4</c:v>
                </c:pt>
                <c:pt idx="318">
                  <c:v>814.2</c:v>
                </c:pt>
                <c:pt idx="319">
                  <c:v>805.1</c:v>
                </c:pt>
                <c:pt idx="320">
                  <c:v>798.4</c:v>
                </c:pt>
                <c:pt idx="321">
                  <c:v>791.3</c:v>
                </c:pt>
                <c:pt idx="322">
                  <c:v>792.7</c:v>
                </c:pt>
                <c:pt idx="323">
                  <c:v>793.1</c:v>
                </c:pt>
                <c:pt idx="324">
                  <c:v>791.8</c:v>
                </c:pt>
                <c:pt idx="325">
                  <c:v>794.1</c:v>
                </c:pt>
                <c:pt idx="326">
                  <c:v>785.9</c:v>
                </c:pt>
                <c:pt idx="327">
                  <c:v>780.2</c:v>
                </c:pt>
                <c:pt idx="328">
                  <c:v>784.3</c:v>
                </c:pt>
                <c:pt idx="329">
                  <c:v>795.9</c:v>
                </c:pt>
                <c:pt idx="330">
                  <c:v>787.4</c:v>
                </c:pt>
                <c:pt idx="331">
                  <c:v>789.6</c:v>
                </c:pt>
                <c:pt idx="332">
                  <c:v>796.3</c:v>
                </c:pt>
                <c:pt idx="333">
                  <c:v>802.9</c:v>
                </c:pt>
                <c:pt idx="334">
                  <c:v>804.8</c:v>
                </c:pt>
                <c:pt idx="335">
                  <c:v>814.9</c:v>
                </c:pt>
                <c:pt idx="336">
                  <c:v>822.2</c:v>
                </c:pt>
                <c:pt idx="337">
                  <c:v>821.9</c:v>
                </c:pt>
                <c:pt idx="338">
                  <c:v>816.3</c:v>
                </c:pt>
                <c:pt idx="339">
                  <c:v>811.1</c:v>
                </c:pt>
                <c:pt idx="340">
                  <c:v>817</c:v>
                </c:pt>
                <c:pt idx="341">
                  <c:v>825.1</c:v>
                </c:pt>
                <c:pt idx="342">
                  <c:v>846.2</c:v>
                </c:pt>
                <c:pt idx="343">
                  <c:v>867.3</c:v>
                </c:pt>
                <c:pt idx="344">
                  <c:v>891.1</c:v>
                </c:pt>
                <c:pt idx="345">
                  <c:v>904.9</c:v>
                </c:pt>
                <c:pt idx="346">
                  <c:v>928</c:v>
                </c:pt>
                <c:pt idx="347">
                  <c:v>953.7</c:v>
                </c:pt>
                <c:pt idx="348">
                  <c:v>978.4</c:v>
                </c:pt>
                <c:pt idx="349">
                  <c:v>1001.6</c:v>
                </c:pt>
                <c:pt idx="350">
                  <c:v>1031.0999999999999</c:v>
                </c:pt>
                <c:pt idx="351">
                  <c:v>1049.0999999999999</c:v>
                </c:pt>
                <c:pt idx="352">
                  <c:v>1049.5999999999999</c:v>
                </c:pt>
                <c:pt idx="353">
                  <c:v>1043.7</c:v>
                </c:pt>
                <c:pt idx="354">
                  <c:v>1034.5999999999999</c:v>
                </c:pt>
                <c:pt idx="355">
                  <c:v>1040.7</c:v>
                </c:pt>
                <c:pt idx="356">
                  <c:v>1038.8</c:v>
                </c:pt>
                <c:pt idx="357">
                  <c:v>1041.5</c:v>
                </c:pt>
                <c:pt idx="358">
                  <c:v>1035.7</c:v>
                </c:pt>
                <c:pt idx="359">
                  <c:v>1028.7</c:v>
                </c:pt>
                <c:pt idx="360">
                  <c:v>1014</c:v>
                </c:pt>
                <c:pt idx="361">
                  <c:v>1011.1</c:v>
                </c:pt>
                <c:pt idx="362">
                  <c:v>1008.6</c:v>
                </c:pt>
                <c:pt idx="363">
                  <c:v>999.2</c:v>
                </c:pt>
                <c:pt idx="364">
                  <c:v>1000.2</c:v>
                </c:pt>
                <c:pt idx="365">
                  <c:v>982.6</c:v>
                </c:pt>
                <c:pt idx="366">
                  <c:v>966.6</c:v>
                </c:pt>
                <c:pt idx="367">
                  <c:v>961.1</c:v>
                </c:pt>
                <c:pt idx="368">
                  <c:v>965</c:v>
                </c:pt>
                <c:pt idx="369">
                  <c:v>968.6</c:v>
                </c:pt>
                <c:pt idx="370">
                  <c:v>970.3</c:v>
                </c:pt>
                <c:pt idx="371">
                  <c:v>965.2</c:v>
                </c:pt>
                <c:pt idx="372">
                  <c:v>965.9</c:v>
                </c:pt>
                <c:pt idx="373">
                  <c:v>979.8</c:v>
                </c:pt>
                <c:pt idx="374">
                  <c:v>981.6</c:v>
                </c:pt>
                <c:pt idx="375">
                  <c:v>1004.4</c:v>
                </c:pt>
                <c:pt idx="376">
                  <c:v>1020.5</c:v>
                </c:pt>
                <c:pt idx="377">
                  <c:v>1035.2</c:v>
                </c:pt>
                <c:pt idx="378">
                  <c:v>1047.9000000000001</c:v>
                </c:pt>
                <c:pt idx="379">
                  <c:v>1053</c:v>
                </c:pt>
                <c:pt idx="380">
                  <c:v>1070.3</c:v>
                </c:pt>
                <c:pt idx="381">
                  <c:v>1076.4000000000001</c:v>
                </c:pt>
                <c:pt idx="382">
                  <c:v>1092.8</c:v>
                </c:pt>
                <c:pt idx="383">
                  <c:v>1120.5999999999999</c:v>
                </c:pt>
                <c:pt idx="384">
                  <c:v>1130.3</c:v>
                </c:pt>
                <c:pt idx="385">
                  <c:v>1138.0999999999999</c:v>
                </c:pt>
                <c:pt idx="386">
                  <c:v>1150.9000000000001</c:v>
                </c:pt>
                <c:pt idx="387">
                  <c:v>1152.5</c:v>
                </c:pt>
                <c:pt idx="388">
                  <c:v>1151</c:v>
                </c:pt>
                <c:pt idx="389">
                  <c:v>1166.5</c:v>
                </c:pt>
                <c:pt idx="390">
                  <c:v>1173.5999999999999</c:v>
                </c:pt>
                <c:pt idx="391">
                  <c:v>1184.5999999999999</c:v>
                </c:pt>
                <c:pt idx="392">
                  <c:v>1181.4000000000001</c:v>
                </c:pt>
                <c:pt idx="393">
                  <c:v>1166.3</c:v>
                </c:pt>
                <c:pt idx="394">
                  <c:v>1175.8</c:v>
                </c:pt>
                <c:pt idx="395">
                  <c:v>1176.2</c:v>
                </c:pt>
                <c:pt idx="396">
                  <c:v>1181.7</c:v>
                </c:pt>
                <c:pt idx="397">
                  <c:v>1177.4000000000001</c:v>
                </c:pt>
                <c:pt idx="398">
                  <c:v>1175.5</c:v>
                </c:pt>
                <c:pt idx="399">
                  <c:v>1156.8</c:v>
                </c:pt>
                <c:pt idx="400">
                  <c:v>1146.4000000000001</c:v>
                </c:pt>
                <c:pt idx="401">
                  <c:v>1145.8</c:v>
                </c:pt>
                <c:pt idx="402">
                  <c:v>1144.3</c:v>
                </c:pt>
                <c:pt idx="403">
                  <c:v>1137.0999999999999</c:v>
                </c:pt>
                <c:pt idx="404">
                  <c:v>1117.8</c:v>
                </c:pt>
                <c:pt idx="405">
                  <c:v>1110</c:v>
                </c:pt>
                <c:pt idx="406">
                  <c:v>1104.7</c:v>
                </c:pt>
                <c:pt idx="407">
                  <c:v>1104.0999999999999</c:v>
                </c:pt>
                <c:pt idx="408">
                  <c:v>1113.8</c:v>
                </c:pt>
                <c:pt idx="409">
                  <c:v>1125.7</c:v>
                </c:pt>
                <c:pt idx="410">
                  <c:v>1140.0999999999999</c:v>
                </c:pt>
                <c:pt idx="411">
                  <c:v>1144.8</c:v>
                </c:pt>
                <c:pt idx="412">
                  <c:v>1143.9000000000001</c:v>
                </c:pt>
                <c:pt idx="413">
                  <c:v>1149.3</c:v>
                </c:pt>
                <c:pt idx="414">
                  <c:v>1171.4000000000001</c:v>
                </c:pt>
                <c:pt idx="415">
                  <c:v>1180.9000000000001</c:v>
                </c:pt>
                <c:pt idx="416">
                  <c:v>1183.5</c:v>
                </c:pt>
                <c:pt idx="417">
                  <c:v>1186.7</c:v>
                </c:pt>
                <c:pt idx="418">
                  <c:v>1176.4000000000001</c:v>
                </c:pt>
                <c:pt idx="419">
                  <c:v>1165.5</c:v>
                </c:pt>
                <c:pt idx="420">
                  <c:v>1152.0999999999999</c:v>
                </c:pt>
                <c:pt idx="421">
                  <c:v>1144.8</c:v>
                </c:pt>
                <c:pt idx="422">
                  <c:v>1146.2</c:v>
                </c:pt>
                <c:pt idx="423">
                  <c:v>1142.7</c:v>
                </c:pt>
                <c:pt idx="424">
                  <c:v>1136.3</c:v>
                </c:pt>
                <c:pt idx="425">
                  <c:v>1136</c:v>
                </c:pt>
                <c:pt idx="426">
                  <c:v>1126.5</c:v>
                </c:pt>
                <c:pt idx="427">
                  <c:v>1113.2</c:v>
                </c:pt>
                <c:pt idx="428">
                  <c:v>1099</c:v>
                </c:pt>
                <c:pt idx="429">
                  <c:v>1096.7</c:v>
                </c:pt>
                <c:pt idx="430">
                  <c:v>1095.5</c:v>
                </c:pt>
                <c:pt idx="431">
                  <c:v>1092.4000000000001</c:v>
                </c:pt>
                <c:pt idx="432">
                  <c:v>1076</c:v>
                </c:pt>
                <c:pt idx="433">
                  <c:v>1064.4000000000001</c:v>
                </c:pt>
                <c:pt idx="434">
                  <c:v>1070.5999999999999</c:v>
                </c:pt>
                <c:pt idx="435">
                  <c:v>1069.7</c:v>
                </c:pt>
                <c:pt idx="436">
                  <c:v>1065.7</c:v>
                </c:pt>
                <c:pt idx="437">
                  <c:v>1076</c:v>
                </c:pt>
                <c:pt idx="438">
                  <c:v>1093.0999999999999</c:v>
                </c:pt>
                <c:pt idx="439">
                  <c:v>1109.2</c:v>
                </c:pt>
                <c:pt idx="440">
                  <c:v>1110.9000000000001</c:v>
                </c:pt>
                <c:pt idx="441">
                  <c:v>1114.9000000000001</c:v>
                </c:pt>
                <c:pt idx="442">
                  <c:v>1131.5999999999999</c:v>
                </c:pt>
                <c:pt idx="443">
                  <c:v>1143.2</c:v>
                </c:pt>
                <c:pt idx="444">
                  <c:v>1134.3</c:v>
                </c:pt>
                <c:pt idx="445">
                  <c:v>1125.4000000000001</c:v>
                </c:pt>
                <c:pt idx="446">
                  <c:v>1132.0999999999999</c:v>
                </c:pt>
                <c:pt idx="447">
                  <c:v>1132.9000000000001</c:v>
                </c:pt>
                <c:pt idx="448">
                  <c:v>1121.0999999999999</c:v>
                </c:pt>
                <c:pt idx="449">
                  <c:v>1111.2</c:v>
                </c:pt>
                <c:pt idx="450">
                  <c:v>1109.2</c:v>
                </c:pt>
                <c:pt idx="451">
                  <c:v>1103.5</c:v>
                </c:pt>
                <c:pt idx="452">
                  <c:v>1097.9000000000001</c:v>
                </c:pt>
                <c:pt idx="453">
                  <c:v>1103.8</c:v>
                </c:pt>
                <c:pt idx="454">
                  <c:v>1110.2</c:v>
                </c:pt>
                <c:pt idx="455">
                  <c:v>1106</c:v>
                </c:pt>
                <c:pt idx="456">
                  <c:v>1099.5</c:v>
                </c:pt>
                <c:pt idx="457">
                  <c:v>1091</c:v>
                </c:pt>
                <c:pt idx="458">
                  <c:v>1095.3</c:v>
                </c:pt>
                <c:pt idx="459">
                  <c:v>1098.2</c:v>
                </c:pt>
                <c:pt idx="460">
                  <c:v>1101.3</c:v>
                </c:pt>
                <c:pt idx="461">
                  <c:v>1101.2</c:v>
                </c:pt>
                <c:pt idx="462">
                  <c:v>1096</c:v>
                </c:pt>
                <c:pt idx="463">
                  <c:v>1084.0999999999999</c:v>
                </c:pt>
                <c:pt idx="464">
                  <c:v>1069.9000000000001</c:v>
                </c:pt>
                <c:pt idx="465">
                  <c:v>1071.7</c:v>
                </c:pt>
                <c:pt idx="466">
                  <c:v>1073.4000000000001</c:v>
                </c:pt>
                <c:pt idx="467">
                  <c:v>1068.0999999999999</c:v>
                </c:pt>
                <c:pt idx="468">
                  <c:v>1064.2</c:v>
                </c:pt>
                <c:pt idx="469">
                  <c:v>1058.5</c:v>
                </c:pt>
                <c:pt idx="470">
                  <c:v>1060.3</c:v>
                </c:pt>
                <c:pt idx="471">
                  <c:v>1068.5</c:v>
                </c:pt>
                <c:pt idx="472">
                  <c:v>1076.2</c:v>
                </c:pt>
                <c:pt idx="473">
                  <c:v>1075.7</c:v>
                </c:pt>
                <c:pt idx="474">
                  <c:v>1081.0999999999999</c:v>
                </c:pt>
                <c:pt idx="475">
                  <c:v>1079.9000000000001</c:v>
                </c:pt>
                <c:pt idx="476">
                  <c:v>1075.9000000000001</c:v>
                </c:pt>
                <c:pt idx="477">
                  <c:v>1090.8</c:v>
                </c:pt>
                <c:pt idx="478">
                  <c:v>1091.3</c:v>
                </c:pt>
                <c:pt idx="479">
                  <c:v>1091</c:v>
                </c:pt>
                <c:pt idx="480">
                  <c:v>1087</c:v>
                </c:pt>
                <c:pt idx="481">
                  <c:v>1080.4000000000001</c:v>
                </c:pt>
                <c:pt idx="482">
                  <c:v>1079.9000000000001</c:v>
                </c:pt>
                <c:pt idx="483">
                  <c:v>1085.4000000000001</c:v>
                </c:pt>
                <c:pt idx="484">
                  <c:v>1084</c:v>
                </c:pt>
                <c:pt idx="485">
                  <c:v>1088.8</c:v>
                </c:pt>
                <c:pt idx="486">
                  <c:v>1097.3</c:v>
                </c:pt>
                <c:pt idx="487">
                  <c:v>1091.2</c:v>
                </c:pt>
                <c:pt idx="488">
                  <c:v>1102</c:v>
                </c:pt>
                <c:pt idx="489">
                  <c:v>1111.8</c:v>
                </c:pt>
                <c:pt idx="490">
                  <c:v>1119.5999999999999</c:v>
                </c:pt>
                <c:pt idx="491">
                  <c:v>1124.8</c:v>
                </c:pt>
                <c:pt idx="492">
                  <c:v>1124.9000000000001</c:v>
                </c:pt>
                <c:pt idx="493">
                  <c:v>1127.5999999999999</c:v>
                </c:pt>
                <c:pt idx="494">
                  <c:v>1136.8</c:v>
                </c:pt>
                <c:pt idx="495">
                  <c:v>1141.0999999999999</c:v>
                </c:pt>
                <c:pt idx="496">
                  <c:v>1148.8</c:v>
                </c:pt>
                <c:pt idx="497">
                  <c:v>1160.3</c:v>
                </c:pt>
                <c:pt idx="498">
                  <c:v>1162.3</c:v>
                </c:pt>
                <c:pt idx="499">
                  <c:v>1164.7</c:v>
                </c:pt>
                <c:pt idx="500">
                  <c:v>1172</c:v>
                </c:pt>
                <c:pt idx="501">
                  <c:v>1176.7</c:v>
                </c:pt>
                <c:pt idx="502">
                  <c:v>1187.8</c:v>
                </c:pt>
                <c:pt idx="503">
                  <c:v>1189.5</c:v>
                </c:pt>
                <c:pt idx="504">
                  <c:v>1191.4000000000001</c:v>
                </c:pt>
                <c:pt idx="505">
                  <c:v>1192.5999999999999</c:v>
                </c:pt>
                <c:pt idx="506">
                  <c:v>1195.8</c:v>
                </c:pt>
                <c:pt idx="507">
                  <c:v>1197.4000000000001</c:v>
                </c:pt>
                <c:pt idx="508">
                  <c:v>1201.5</c:v>
                </c:pt>
                <c:pt idx="509">
                  <c:v>1204.5</c:v>
                </c:pt>
                <c:pt idx="510">
                  <c:v>1200.9000000000001</c:v>
                </c:pt>
                <c:pt idx="511">
                  <c:v>1200</c:v>
                </c:pt>
                <c:pt idx="512">
                  <c:v>1199.5</c:v>
                </c:pt>
                <c:pt idx="513">
                  <c:v>1206.5</c:v>
                </c:pt>
                <c:pt idx="514">
                  <c:v>1210.5999999999999</c:v>
                </c:pt>
                <c:pt idx="515">
                  <c:v>1216.5999999999999</c:v>
                </c:pt>
                <c:pt idx="516">
                  <c:v>1218.4000000000001</c:v>
                </c:pt>
                <c:pt idx="517">
                  <c:v>1221.9000000000001</c:v>
                </c:pt>
                <c:pt idx="518">
                  <c:v>1216</c:v>
                </c:pt>
                <c:pt idx="519">
                  <c:v>1210.4000000000001</c:v>
                </c:pt>
                <c:pt idx="520">
                  <c:v>1207.5</c:v>
                </c:pt>
                <c:pt idx="521">
                  <c:v>1207.5999999999999</c:v>
                </c:pt>
                <c:pt idx="522">
                  <c:v>1200.7</c:v>
                </c:pt>
                <c:pt idx="523">
                  <c:v>1195.5</c:v>
                </c:pt>
                <c:pt idx="524">
                  <c:v>1187.3</c:v>
                </c:pt>
                <c:pt idx="525">
                  <c:v>1182.5999999999999</c:v>
                </c:pt>
                <c:pt idx="526">
                  <c:v>1170.3</c:v>
                </c:pt>
                <c:pt idx="527">
                  <c:v>1155.9000000000001</c:v>
                </c:pt>
                <c:pt idx="528">
                  <c:v>1158.9000000000001</c:v>
                </c:pt>
                <c:pt idx="529">
                  <c:v>1154.5999999999999</c:v>
                </c:pt>
                <c:pt idx="530">
                  <c:v>1157.3</c:v>
                </c:pt>
                <c:pt idx="531">
                  <c:v>1154.5</c:v>
                </c:pt>
                <c:pt idx="532">
                  <c:v>1152.5</c:v>
                </c:pt>
                <c:pt idx="533">
                  <c:v>1150.5</c:v>
                </c:pt>
                <c:pt idx="534">
                  <c:v>1145.5</c:v>
                </c:pt>
                <c:pt idx="535">
                  <c:v>1141.3</c:v>
                </c:pt>
                <c:pt idx="536">
                  <c:v>1142.3</c:v>
                </c:pt>
                <c:pt idx="537">
                  <c:v>1146.8</c:v>
                </c:pt>
                <c:pt idx="538">
                  <c:v>1152.4000000000001</c:v>
                </c:pt>
                <c:pt idx="539">
                  <c:v>1159</c:v>
                </c:pt>
                <c:pt idx="540">
                  <c:v>1152.0999999999999</c:v>
                </c:pt>
                <c:pt idx="541">
                  <c:v>1148.0999999999999</c:v>
                </c:pt>
                <c:pt idx="542">
                  <c:v>1144.4000000000001</c:v>
                </c:pt>
                <c:pt idx="543">
                  <c:v>1132.0999999999999</c:v>
                </c:pt>
                <c:pt idx="544">
                  <c:v>1140.9000000000001</c:v>
                </c:pt>
                <c:pt idx="545">
                  <c:v>1133</c:v>
                </c:pt>
                <c:pt idx="546">
                  <c:v>1127.5999999999999</c:v>
                </c:pt>
                <c:pt idx="547">
                  <c:v>1100</c:v>
                </c:pt>
                <c:pt idx="548">
                  <c:v>1071.7</c:v>
                </c:pt>
                <c:pt idx="549">
                  <c:v>1077.5999999999999</c:v>
                </c:pt>
                <c:pt idx="550">
                  <c:v>1082</c:v>
                </c:pt>
                <c:pt idx="551">
                  <c:v>1088.5999999999999</c:v>
                </c:pt>
                <c:pt idx="552">
                  <c:v>1100.3</c:v>
                </c:pt>
                <c:pt idx="553">
                  <c:v>1116</c:v>
                </c:pt>
                <c:pt idx="554">
                  <c:v>1124.9000000000001</c:v>
                </c:pt>
                <c:pt idx="555">
                  <c:v>1140.2</c:v>
                </c:pt>
                <c:pt idx="556">
                  <c:v>1156.3</c:v>
                </c:pt>
                <c:pt idx="557">
                  <c:v>1207.5</c:v>
                </c:pt>
                <c:pt idx="558">
                  <c:v>1241.2</c:v>
                </c:pt>
                <c:pt idx="559">
                  <c:v>1245.7</c:v>
                </c:pt>
                <c:pt idx="560">
                  <c:v>1255.9000000000001</c:v>
                </c:pt>
                <c:pt idx="561">
                  <c:v>1254.9000000000001</c:v>
                </c:pt>
                <c:pt idx="562">
                  <c:v>1252.2</c:v>
                </c:pt>
                <c:pt idx="563">
                  <c:v>1246.4000000000001</c:v>
                </c:pt>
                <c:pt idx="564">
                  <c:v>1246.5</c:v>
                </c:pt>
                <c:pt idx="565">
                  <c:v>1236.0999999999999</c:v>
                </c:pt>
                <c:pt idx="566">
                  <c:v>1238.5999999999999</c:v>
                </c:pt>
                <c:pt idx="567">
                  <c:v>1230</c:v>
                </c:pt>
                <c:pt idx="568">
                  <c:v>1210.5</c:v>
                </c:pt>
                <c:pt idx="569">
                  <c:v>1206.7</c:v>
                </c:pt>
                <c:pt idx="570">
                  <c:v>1201.7</c:v>
                </c:pt>
                <c:pt idx="571">
                  <c:v>1200.3</c:v>
                </c:pt>
                <c:pt idx="572">
                  <c:v>1194.7</c:v>
                </c:pt>
                <c:pt idx="573">
                  <c:v>1181.3</c:v>
                </c:pt>
                <c:pt idx="574">
                  <c:v>1164.2</c:v>
                </c:pt>
                <c:pt idx="575">
                  <c:v>1158</c:v>
                </c:pt>
                <c:pt idx="576">
                  <c:v>1125.7</c:v>
                </c:pt>
                <c:pt idx="577">
                  <c:v>1087.3</c:v>
                </c:pt>
                <c:pt idx="578">
                  <c:v>1078.5999999999999</c:v>
                </c:pt>
                <c:pt idx="579">
                  <c:v>1067.5999999999999</c:v>
                </c:pt>
                <c:pt idx="580">
                  <c:v>1044.3</c:v>
                </c:pt>
                <c:pt idx="581">
                  <c:v>1033.5999999999999</c:v>
                </c:pt>
                <c:pt idx="582">
                  <c:v>1027.8</c:v>
                </c:pt>
                <c:pt idx="583">
                  <c:v>1042.4000000000001</c:v>
                </c:pt>
                <c:pt idx="584">
                  <c:v>1051.3</c:v>
                </c:pt>
                <c:pt idx="585">
                  <c:v>1041.7</c:v>
                </c:pt>
                <c:pt idx="586">
                  <c:v>1045.5999999999999</c:v>
                </c:pt>
                <c:pt idx="587">
                  <c:v>1047.0999999999999</c:v>
                </c:pt>
                <c:pt idx="588">
                  <c:v>1034.5999999999999</c:v>
                </c:pt>
                <c:pt idx="589">
                  <c:v>1026.4000000000001</c:v>
                </c:pt>
                <c:pt idx="590">
                  <c:v>1047.5</c:v>
                </c:pt>
                <c:pt idx="591">
                  <c:v>1056.4000000000001</c:v>
                </c:pt>
                <c:pt idx="592">
                  <c:v>1063.3</c:v>
                </c:pt>
                <c:pt idx="593">
                  <c:v>1067.2</c:v>
                </c:pt>
                <c:pt idx="594">
                  <c:v>1071</c:v>
                </c:pt>
                <c:pt idx="595">
                  <c:v>1105.5</c:v>
                </c:pt>
                <c:pt idx="596">
                  <c:v>1125.5999999999999</c:v>
                </c:pt>
                <c:pt idx="597">
                  <c:v>1156</c:v>
                </c:pt>
                <c:pt idx="598">
                  <c:v>1179.2</c:v>
                </c:pt>
                <c:pt idx="599">
                  <c:v>1179.4000000000001</c:v>
                </c:pt>
                <c:pt idx="600">
                  <c:v>1181</c:v>
                </c:pt>
                <c:pt idx="601">
                  <c:v>1196.4000000000001</c:v>
                </c:pt>
                <c:pt idx="602">
                  <c:v>1202.2</c:v>
                </c:pt>
                <c:pt idx="603">
                  <c:v>1197.0999999999999</c:v>
                </c:pt>
                <c:pt idx="604">
                  <c:v>1181.2</c:v>
                </c:pt>
                <c:pt idx="605">
                  <c:v>1153.5</c:v>
                </c:pt>
                <c:pt idx="606">
                  <c:v>1148.7</c:v>
                </c:pt>
                <c:pt idx="607">
                  <c:v>1132.2</c:v>
                </c:pt>
                <c:pt idx="608">
                  <c:v>1138.2</c:v>
                </c:pt>
                <c:pt idx="609">
                  <c:v>1149.5</c:v>
                </c:pt>
                <c:pt idx="610">
                  <c:v>1134.3</c:v>
                </c:pt>
                <c:pt idx="611">
                  <c:v>1129.0999999999999</c:v>
                </c:pt>
                <c:pt idx="612">
                  <c:v>1134.0999999999999</c:v>
                </c:pt>
                <c:pt idx="613">
                  <c:v>1127.7</c:v>
                </c:pt>
                <c:pt idx="614">
                  <c:v>1124.7</c:v>
                </c:pt>
                <c:pt idx="615">
                  <c:v>1139.9000000000001</c:v>
                </c:pt>
                <c:pt idx="616">
                  <c:v>1147.8</c:v>
                </c:pt>
                <c:pt idx="617">
                  <c:v>1157.5</c:v>
                </c:pt>
                <c:pt idx="618">
                  <c:v>1156.4000000000001</c:v>
                </c:pt>
                <c:pt idx="619">
                  <c:v>1170.4000000000001</c:v>
                </c:pt>
                <c:pt idx="620">
                  <c:v>1159.9000000000001</c:v>
                </c:pt>
                <c:pt idx="621">
                  <c:v>1131.3</c:v>
                </c:pt>
                <c:pt idx="622">
                  <c:v>1105.7</c:v>
                </c:pt>
                <c:pt idx="623">
                  <c:v>1109</c:v>
                </c:pt>
                <c:pt idx="624">
                  <c:v>1104.4000000000001</c:v>
                </c:pt>
                <c:pt idx="625">
                  <c:v>1086.8</c:v>
                </c:pt>
                <c:pt idx="626">
                  <c:v>1071.5</c:v>
                </c:pt>
                <c:pt idx="627">
                  <c:v>1057.8</c:v>
                </c:pt>
                <c:pt idx="628">
                  <c:v>1040.5</c:v>
                </c:pt>
                <c:pt idx="629">
                  <c:v>1018.8</c:v>
                </c:pt>
                <c:pt idx="630">
                  <c:v>1032.9000000000001</c:v>
                </c:pt>
                <c:pt idx="631">
                  <c:v>1050.8</c:v>
                </c:pt>
                <c:pt idx="632">
                  <c:v>1054.0999999999999</c:v>
                </c:pt>
                <c:pt idx="633">
                  <c:v>1054.5</c:v>
                </c:pt>
                <c:pt idx="634">
                  <c:v>1069.5999999999999</c:v>
                </c:pt>
                <c:pt idx="635">
                  <c:v>1084.8</c:v>
                </c:pt>
                <c:pt idx="636">
                  <c:v>1080.7</c:v>
                </c:pt>
                <c:pt idx="637">
                  <c:v>1080.5</c:v>
                </c:pt>
                <c:pt idx="638">
                  <c:v>1083.0999999999999</c:v>
                </c:pt>
                <c:pt idx="639">
                  <c:v>1077.0999999999999</c:v>
                </c:pt>
                <c:pt idx="640">
                  <c:v>1068.3</c:v>
                </c:pt>
                <c:pt idx="641">
                  <c:v>1052.4000000000001</c:v>
                </c:pt>
                <c:pt idx="642">
                  <c:v>1054.2</c:v>
                </c:pt>
                <c:pt idx="643">
                  <c:v>1059.9000000000001</c:v>
                </c:pt>
                <c:pt idx="644">
                  <c:v>1073.0999999999999</c:v>
                </c:pt>
                <c:pt idx="645">
                  <c:v>1083.7</c:v>
                </c:pt>
                <c:pt idx="646">
                  <c:v>1115.4000000000001</c:v>
                </c:pt>
                <c:pt idx="647">
                  <c:v>1136.3</c:v>
                </c:pt>
                <c:pt idx="648">
                  <c:v>1150.5999999999999</c:v>
                </c:pt>
                <c:pt idx="649">
                  <c:v>1161.8</c:v>
                </c:pt>
                <c:pt idx="650">
                  <c:v>1157.2</c:v>
                </c:pt>
                <c:pt idx="651">
                  <c:v>1166</c:v>
                </c:pt>
                <c:pt idx="652">
                  <c:v>1171.5999999999999</c:v>
                </c:pt>
                <c:pt idx="653">
                  <c:v>1167.8</c:v>
                </c:pt>
                <c:pt idx="654">
                  <c:v>1170.4000000000001</c:v>
                </c:pt>
                <c:pt idx="655">
                  <c:v>1165.4000000000001</c:v>
                </c:pt>
                <c:pt idx="656">
                  <c:v>1160.4000000000001</c:v>
                </c:pt>
                <c:pt idx="657">
                  <c:v>1180.5999999999999</c:v>
                </c:pt>
                <c:pt idx="658">
                  <c:v>1212.0999999999999</c:v>
                </c:pt>
                <c:pt idx="659">
                  <c:v>1228.0999999999999</c:v>
                </c:pt>
                <c:pt idx="660">
                  <c:v>1265.0999999999999</c:v>
                </c:pt>
                <c:pt idx="661">
                  <c:v>1289.0999999999999</c:v>
                </c:pt>
                <c:pt idx="662">
                  <c:v>1306.8</c:v>
                </c:pt>
                <c:pt idx="663">
                  <c:v>1320</c:v>
                </c:pt>
                <c:pt idx="664">
                  <c:v>1315.8</c:v>
                </c:pt>
                <c:pt idx="665">
                  <c:v>1314.3</c:v>
                </c:pt>
                <c:pt idx="666">
                  <c:v>1310.5999999999999</c:v>
                </c:pt>
                <c:pt idx="667">
                  <c:v>1314.4</c:v>
                </c:pt>
                <c:pt idx="668">
                  <c:v>1303.2</c:v>
                </c:pt>
                <c:pt idx="669">
                  <c:v>1314.2</c:v>
                </c:pt>
                <c:pt idx="670">
                  <c:v>1312.4</c:v>
                </c:pt>
                <c:pt idx="671">
                  <c:v>1330.9</c:v>
                </c:pt>
                <c:pt idx="672">
                  <c:v>1339.7</c:v>
                </c:pt>
                <c:pt idx="673">
                  <c:v>1359.2</c:v>
                </c:pt>
                <c:pt idx="674">
                  <c:v>1387.9</c:v>
                </c:pt>
                <c:pt idx="675">
                  <c:v>1397.3</c:v>
                </c:pt>
                <c:pt idx="676">
                  <c:v>1414.7</c:v>
                </c:pt>
                <c:pt idx="677">
                  <c:v>1398.4</c:v>
                </c:pt>
                <c:pt idx="678">
                  <c:v>1407.8</c:v>
                </c:pt>
                <c:pt idx="679">
                  <c:v>1423.2</c:v>
                </c:pt>
                <c:pt idx="680">
                  <c:v>1441.3</c:v>
                </c:pt>
                <c:pt idx="681">
                  <c:v>1453.2</c:v>
                </c:pt>
                <c:pt idx="682">
                  <c:v>1479.9</c:v>
                </c:pt>
                <c:pt idx="683">
                  <c:v>1509.8</c:v>
                </c:pt>
                <c:pt idx="684">
                  <c:v>1501.3</c:v>
                </c:pt>
                <c:pt idx="685">
                  <c:v>1546.4</c:v>
                </c:pt>
                <c:pt idx="686">
                  <c:v>1572.7</c:v>
                </c:pt>
                <c:pt idx="687">
                  <c:v>1602.5</c:v>
                </c:pt>
                <c:pt idx="688">
                  <c:v>1615.4</c:v>
                </c:pt>
                <c:pt idx="689">
                  <c:v>1621.1</c:v>
                </c:pt>
                <c:pt idx="690">
                  <c:v>1627.3</c:v>
                </c:pt>
                <c:pt idx="691">
                  <c:v>1632.7</c:v>
                </c:pt>
                <c:pt idx="692">
                  <c:v>1651.5</c:v>
                </c:pt>
                <c:pt idx="693">
                  <c:v>1655.3</c:v>
                </c:pt>
                <c:pt idx="694">
                  <c:v>1670.3</c:v>
                </c:pt>
                <c:pt idx="695">
                  <c:v>1688.1</c:v>
                </c:pt>
                <c:pt idx="696">
                  <c:v>1704.2</c:v>
                </c:pt>
                <c:pt idx="697">
                  <c:v>1696.8</c:v>
                </c:pt>
                <c:pt idx="698">
                  <c:v>1710.7</c:v>
                </c:pt>
                <c:pt idx="699">
                  <c:v>1732.2</c:v>
                </c:pt>
                <c:pt idx="700">
                  <c:v>1735.4</c:v>
                </c:pt>
                <c:pt idx="701">
                  <c:v>1712.4</c:v>
                </c:pt>
                <c:pt idx="702">
                  <c:v>1688.1</c:v>
                </c:pt>
                <c:pt idx="703">
                  <c:v>1667.7</c:v>
                </c:pt>
                <c:pt idx="704">
                  <c:v>1656.1</c:v>
                </c:pt>
                <c:pt idx="705">
                  <c:v>1626</c:v>
                </c:pt>
                <c:pt idx="706">
                  <c:v>1600.5</c:v>
                </c:pt>
                <c:pt idx="707">
                  <c:v>1611</c:v>
                </c:pt>
                <c:pt idx="708">
                  <c:v>1611.2</c:v>
                </c:pt>
                <c:pt idx="709">
                  <c:v>1607.9</c:v>
                </c:pt>
                <c:pt idx="710">
                  <c:v>1624.6</c:v>
                </c:pt>
                <c:pt idx="711">
                  <c:v>1669.9</c:v>
                </c:pt>
                <c:pt idx="712">
                  <c:v>1695</c:v>
                </c:pt>
                <c:pt idx="713">
                  <c:v>1720</c:v>
                </c:pt>
                <c:pt idx="714">
                  <c:v>1746.7</c:v>
                </c:pt>
                <c:pt idx="715">
                  <c:v>1758.5</c:v>
                </c:pt>
                <c:pt idx="716">
                  <c:v>1779.1</c:v>
                </c:pt>
                <c:pt idx="717">
                  <c:v>1787.6</c:v>
                </c:pt>
                <c:pt idx="718">
                  <c:v>1785.4</c:v>
                </c:pt>
                <c:pt idx="719">
                  <c:v>1782</c:v>
                </c:pt>
                <c:pt idx="720">
                  <c:v>1776.3</c:v>
                </c:pt>
                <c:pt idx="721">
                  <c:v>1764.4</c:v>
                </c:pt>
                <c:pt idx="722">
                  <c:v>1757</c:v>
                </c:pt>
                <c:pt idx="723">
                  <c:v>1759.9</c:v>
                </c:pt>
                <c:pt idx="724">
                  <c:v>1770.4</c:v>
                </c:pt>
                <c:pt idx="725">
                  <c:v>1779.9</c:v>
                </c:pt>
                <c:pt idx="726">
                  <c:v>1779.5</c:v>
                </c:pt>
                <c:pt idx="727">
                  <c:v>1798.1</c:v>
                </c:pt>
                <c:pt idx="728">
                  <c:v>1807.2</c:v>
                </c:pt>
                <c:pt idx="729">
                  <c:v>1812.2</c:v>
                </c:pt>
                <c:pt idx="730">
                  <c:v>1821.7</c:v>
                </c:pt>
                <c:pt idx="731">
                  <c:v>1821.6</c:v>
                </c:pt>
                <c:pt idx="732">
                  <c:v>1828.9</c:v>
                </c:pt>
                <c:pt idx="733">
                  <c:v>1830.1</c:v>
                </c:pt>
                <c:pt idx="734">
                  <c:v>1824.4</c:v>
                </c:pt>
                <c:pt idx="735">
                  <c:v>1818.4</c:v>
                </c:pt>
                <c:pt idx="736">
                  <c:v>1819.2</c:v>
                </c:pt>
                <c:pt idx="737">
                  <c:v>1812.6</c:v>
                </c:pt>
                <c:pt idx="738">
                  <c:v>1824.8</c:v>
                </c:pt>
                <c:pt idx="739">
                  <c:v>1832</c:v>
                </c:pt>
                <c:pt idx="740">
                  <c:v>1839.2</c:v>
                </c:pt>
                <c:pt idx="741">
                  <c:v>1851.8</c:v>
                </c:pt>
                <c:pt idx="742">
                  <c:v>1854.4</c:v>
                </c:pt>
                <c:pt idx="743">
                  <c:v>1858.7</c:v>
                </c:pt>
                <c:pt idx="744">
                  <c:v>1867.5</c:v>
                </c:pt>
                <c:pt idx="745">
                  <c:v>1873.2</c:v>
                </c:pt>
                <c:pt idx="746">
                  <c:v>1882.2</c:v>
                </c:pt>
                <c:pt idx="747">
                  <c:v>1881.8</c:v>
                </c:pt>
                <c:pt idx="748">
                  <c:v>1883.5</c:v>
                </c:pt>
                <c:pt idx="749">
                  <c:v>1889.7</c:v>
                </c:pt>
                <c:pt idx="750">
                  <c:v>1900.4</c:v>
                </c:pt>
                <c:pt idx="751">
                  <c:v>1914</c:v>
                </c:pt>
                <c:pt idx="752">
                  <c:v>1939.2</c:v>
                </c:pt>
                <c:pt idx="753">
                  <c:v>1950</c:v>
                </c:pt>
                <c:pt idx="754">
                  <c:v>1960.2</c:v>
                </c:pt>
                <c:pt idx="755">
                  <c:v>1976</c:v>
                </c:pt>
                <c:pt idx="756">
                  <c:v>1984.3</c:v>
                </c:pt>
                <c:pt idx="757">
                  <c:v>1998.9</c:v>
                </c:pt>
                <c:pt idx="758">
                  <c:v>2004.7</c:v>
                </c:pt>
                <c:pt idx="759">
                  <c:v>2009.5</c:v>
                </c:pt>
                <c:pt idx="760">
                  <c:v>2022</c:v>
                </c:pt>
                <c:pt idx="761">
                  <c:v>2022.8</c:v>
                </c:pt>
                <c:pt idx="762">
                  <c:v>2019.6</c:v>
                </c:pt>
                <c:pt idx="763">
                  <c:v>2016.3</c:v>
                </c:pt>
                <c:pt idx="764">
                  <c:v>2015.3</c:v>
                </c:pt>
                <c:pt idx="765">
                  <c:v>2009.5</c:v>
                </c:pt>
                <c:pt idx="766">
                  <c:v>2011.1</c:v>
                </c:pt>
                <c:pt idx="767">
                  <c:v>2015.6</c:v>
                </c:pt>
                <c:pt idx="768">
                  <c:v>2023.2</c:v>
                </c:pt>
                <c:pt idx="769">
                  <c:v>2026.1</c:v>
                </c:pt>
                <c:pt idx="770">
                  <c:v>2016.7</c:v>
                </c:pt>
                <c:pt idx="771">
                  <c:v>2022.6</c:v>
                </c:pt>
                <c:pt idx="772">
                  <c:v>2030.4</c:v>
                </c:pt>
                <c:pt idx="773">
                  <c:v>2042.1</c:v>
                </c:pt>
                <c:pt idx="774">
                  <c:v>2049.3000000000002</c:v>
                </c:pt>
                <c:pt idx="775">
                  <c:v>2062.8000000000002</c:v>
                </c:pt>
                <c:pt idx="776">
                  <c:v>2068.8000000000002</c:v>
                </c:pt>
                <c:pt idx="777">
                  <c:v>2072.1</c:v>
                </c:pt>
                <c:pt idx="778">
                  <c:v>2066</c:v>
                </c:pt>
                <c:pt idx="779">
                  <c:v>2060.8000000000002</c:v>
                </c:pt>
                <c:pt idx="780">
                  <c:v>2060.4</c:v>
                </c:pt>
                <c:pt idx="781">
                  <c:v>2064.5</c:v>
                </c:pt>
                <c:pt idx="782">
                  <c:v>2062.9</c:v>
                </c:pt>
                <c:pt idx="783">
                  <c:v>2070.1</c:v>
                </c:pt>
                <c:pt idx="784">
                  <c:v>2074.1</c:v>
                </c:pt>
                <c:pt idx="785">
                  <c:v>2068.9</c:v>
                </c:pt>
                <c:pt idx="786">
                  <c:v>2087.1999999999998</c:v>
                </c:pt>
                <c:pt idx="787">
                  <c:v>2105.4</c:v>
                </c:pt>
                <c:pt idx="788">
                  <c:v>2125.3000000000002</c:v>
                </c:pt>
                <c:pt idx="789">
                  <c:v>2147.3000000000002</c:v>
                </c:pt>
                <c:pt idx="790">
                  <c:v>2170.1999999999998</c:v>
                </c:pt>
                <c:pt idx="791">
                  <c:v>2188.9</c:v>
                </c:pt>
                <c:pt idx="792">
                  <c:v>2209.6999999999998</c:v>
                </c:pt>
                <c:pt idx="793">
                  <c:v>2225.6</c:v>
                </c:pt>
                <c:pt idx="794">
                  <c:v>2239.6</c:v>
                </c:pt>
                <c:pt idx="795">
                  <c:v>2259.4</c:v>
                </c:pt>
                <c:pt idx="796">
                  <c:v>2268.8000000000002</c:v>
                </c:pt>
                <c:pt idx="797">
                  <c:v>2272.1</c:v>
                </c:pt>
                <c:pt idx="798">
                  <c:v>2290.5</c:v>
                </c:pt>
                <c:pt idx="799">
                  <c:v>2295.1</c:v>
                </c:pt>
                <c:pt idx="800">
                  <c:v>2300.4</c:v>
                </c:pt>
                <c:pt idx="801">
                  <c:v>2326</c:v>
                </c:pt>
                <c:pt idx="802">
                  <c:v>2336</c:v>
                </c:pt>
                <c:pt idx="803">
                  <c:v>2259</c:v>
                </c:pt>
                <c:pt idx="804">
                  <c:v>2228</c:v>
                </c:pt>
                <c:pt idx="805">
                  <c:v>2325</c:v>
                </c:pt>
                <c:pt idx="806">
                  <c:v>2280</c:v>
                </c:pt>
                <c:pt idx="807">
                  <c:v>2393</c:v>
                </c:pt>
                <c:pt idx="808">
                  <c:v>2249</c:v>
                </c:pt>
                <c:pt idx="809">
                  <c:v>2289</c:v>
                </c:pt>
                <c:pt idx="810">
                  <c:v>2407</c:v>
                </c:pt>
                <c:pt idx="811">
                  <c:v>2351</c:v>
                </c:pt>
                <c:pt idx="812">
                  <c:v>2225</c:v>
                </c:pt>
                <c:pt idx="813">
                  <c:v>2310</c:v>
                </c:pt>
                <c:pt idx="814">
                  <c:v>2229</c:v>
                </c:pt>
                <c:pt idx="815">
                  <c:v>2424</c:v>
                </c:pt>
                <c:pt idx="816">
                  <c:v>2259</c:v>
                </c:pt>
                <c:pt idx="817">
                  <c:v>2260</c:v>
                </c:pt>
                <c:pt idx="818">
                  <c:v>2225</c:v>
                </c:pt>
                <c:pt idx="819">
                  <c:v>2155</c:v>
                </c:pt>
                <c:pt idx="820">
                  <c:v>2300</c:v>
                </c:pt>
                <c:pt idx="821">
                  <c:v>2300</c:v>
                </c:pt>
                <c:pt idx="822">
                  <c:v>2305</c:v>
                </c:pt>
                <c:pt idx="823">
                  <c:v>2335</c:v>
                </c:pt>
                <c:pt idx="824">
                  <c:v>2427</c:v>
                </c:pt>
                <c:pt idx="825">
                  <c:v>2442</c:v>
                </c:pt>
                <c:pt idx="826">
                  <c:v>2280</c:v>
                </c:pt>
                <c:pt idx="827">
                  <c:v>2425</c:v>
                </c:pt>
                <c:pt idx="828">
                  <c:v>2394</c:v>
                </c:pt>
                <c:pt idx="829">
                  <c:v>2381</c:v>
                </c:pt>
                <c:pt idx="830">
                  <c:v>2455</c:v>
                </c:pt>
                <c:pt idx="831">
                  <c:v>2496</c:v>
                </c:pt>
                <c:pt idx="832">
                  <c:v>2481</c:v>
                </c:pt>
                <c:pt idx="833">
                  <c:v>2478</c:v>
                </c:pt>
                <c:pt idx="834">
                  <c:v>2529</c:v>
                </c:pt>
                <c:pt idx="835">
                  <c:v>2651</c:v>
                </c:pt>
                <c:pt idx="836">
                  <c:v>2686</c:v>
                </c:pt>
                <c:pt idx="837">
                  <c:v>2633</c:v>
                </c:pt>
                <c:pt idx="838">
                  <c:v>2731</c:v>
                </c:pt>
                <c:pt idx="839">
                  <c:v>2759</c:v>
                </c:pt>
                <c:pt idx="840">
                  <c:v>2735</c:v>
                </c:pt>
                <c:pt idx="841">
                  <c:v>2629</c:v>
                </c:pt>
                <c:pt idx="842">
                  <c:v>2584</c:v>
                </c:pt>
                <c:pt idx="843">
                  <c:v>2633</c:v>
                </c:pt>
                <c:pt idx="844">
                  <c:v>2803</c:v>
                </c:pt>
                <c:pt idx="845">
                  <c:v>2897</c:v>
                </c:pt>
                <c:pt idx="846">
                  <c:v>3027</c:v>
                </c:pt>
                <c:pt idx="847">
                  <c:v>2957</c:v>
                </c:pt>
                <c:pt idx="848">
                  <c:v>2987</c:v>
                </c:pt>
                <c:pt idx="849">
                  <c:v>2975</c:v>
                </c:pt>
                <c:pt idx="850">
                  <c:v>2898</c:v>
                </c:pt>
                <c:pt idx="851">
                  <c:v>2988</c:v>
                </c:pt>
                <c:pt idx="852">
                  <c:v>3043</c:v>
                </c:pt>
                <c:pt idx="853">
                  <c:v>3119</c:v>
                </c:pt>
                <c:pt idx="854">
                  <c:v>3215</c:v>
                </c:pt>
                <c:pt idx="855">
                  <c:v>3143</c:v>
                </c:pt>
                <c:pt idx="856">
                  <c:v>3248</c:v>
                </c:pt>
                <c:pt idx="857">
                  <c:v>3244</c:v>
                </c:pt>
                <c:pt idx="858">
                  <c:v>3197</c:v>
                </c:pt>
                <c:pt idx="859">
                  <c:v>3282</c:v>
                </c:pt>
                <c:pt idx="860">
                  <c:v>3329</c:v>
                </c:pt>
                <c:pt idx="861">
                  <c:v>3354</c:v>
                </c:pt>
                <c:pt idx="862">
                  <c:v>3285</c:v>
                </c:pt>
                <c:pt idx="863">
                  <c:v>3422</c:v>
                </c:pt>
                <c:pt idx="864">
                  <c:v>3428</c:v>
                </c:pt>
                <c:pt idx="865">
                  <c:v>3545</c:v>
                </c:pt>
                <c:pt idx="866">
                  <c:v>3550</c:v>
                </c:pt>
                <c:pt idx="867">
                  <c:v>3525</c:v>
                </c:pt>
                <c:pt idx="868">
                  <c:v>3620</c:v>
                </c:pt>
                <c:pt idx="869">
                  <c:v>3664</c:v>
                </c:pt>
                <c:pt idx="870">
                  <c:v>3906</c:v>
                </c:pt>
              </c:numCache>
            </c:numRef>
          </c:yVal>
        </c:ser>
        <c:axId val="110888064"/>
        <c:axId val="110889600"/>
      </c:scatterChart>
      <c:valAx>
        <c:axId val="110888064"/>
        <c:scaling>
          <c:orientation val="minMax"/>
          <c:max val="1870"/>
          <c:min val="1000"/>
        </c:scaling>
        <c:axPos val="b"/>
        <c:numFmt formatCode="General" sourceLinked="1"/>
        <c:tickLblPos val="nextTo"/>
        <c:crossAx val="110889600"/>
        <c:crosses val="autoZero"/>
        <c:crossBetween val="midCat"/>
      </c:valAx>
      <c:valAx>
        <c:axId val="110889600"/>
        <c:scaling>
          <c:logBase val="2"/>
          <c:orientation val="minMax"/>
          <c:max val="3600"/>
          <c:min val="600"/>
        </c:scaling>
        <c:axPos val="l"/>
        <c:majorGridlines/>
        <c:numFmt formatCode="0" sourceLinked="1"/>
        <c:tickLblPos val="nextTo"/>
        <c:crossAx val="110888064"/>
        <c:crosses val="autoZero"/>
        <c:crossBetween val="midCat"/>
      </c:valAx>
    </c:plotArea>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276369-9B3B-44A6-ADEF-FE9FD5158550}" type="datetimeFigureOut">
              <a:rPr lang="en-AU" smtClean="0"/>
              <a:pPr/>
              <a:t>3/03/2020</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85A5CF-CD5B-48A1-BBB4-5E4D41ED2AF5}"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8</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9</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10</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11</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12</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13</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14</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15</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16</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17</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18</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19</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20</a:t>
            </a:fld>
            <a:endParaRPr lang="en-A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21</a:t>
            </a:fld>
            <a:endParaRPr lang="en-A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22</a:t>
            </a:fld>
            <a:endParaRPr lang="en-A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23</a:t>
            </a:fld>
            <a:endParaRPr lang="en-A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24</a:t>
            </a:fld>
            <a:endParaRPr lang="en-A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25</a:t>
            </a:fld>
            <a:endParaRPr lang="en-A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26</a:t>
            </a:fld>
            <a:endParaRPr lang="en-A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27</a:t>
            </a:fld>
            <a:endParaRPr lang="en-A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28</a:t>
            </a:fld>
            <a:endParaRPr lang="en-A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29</a:t>
            </a:fld>
            <a:endParaRPr lang="en-A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30</a:t>
            </a:fld>
            <a:endParaRPr lang="en-A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31</a:t>
            </a:fld>
            <a:endParaRPr lang="en-A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32</a:t>
            </a:fld>
            <a:endParaRPr lang="en-A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985A5CF-CD5B-48A1-BBB4-5E4D41ED2AF5}" type="slidenum">
              <a:rPr lang="en-AU" smtClean="0"/>
              <a:pPr/>
              <a:t>33</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3/03/2020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3/03/2020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5D32AD-F116-461C-A70E-C6F32922ABAF}" type="datetimeFigureOut">
              <a:rPr lang="en-AU" smtClean="0"/>
              <a:pPr/>
              <a:t>3/03/2020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25D32AD-F116-461C-A70E-C6F32922ABAF}" type="datetimeFigureOut">
              <a:rPr lang="en-AU" smtClean="0"/>
              <a:pPr/>
              <a:t>3/03/2020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F25D32AD-F116-461C-A70E-C6F32922ABAF}" type="datetimeFigureOut">
              <a:rPr lang="en-AU" smtClean="0"/>
              <a:pPr/>
              <a:t>3/03/2020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25D32AD-F116-461C-A70E-C6F32922ABAF}" type="datetimeFigureOut">
              <a:rPr lang="en-AU" smtClean="0"/>
              <a:pPr/>
              <a:t>3/03/2020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D32AD-F116-461C-A70E-C6F32922ABAF}" type="datetimeFigureOut">
              <a:rPr lang="en-AU" smtClean="0"/>
              <a:pPr/>
              <a:t>3/03/2020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3/03/2020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5D32AD-F116-461C-A70E-C6F32922ABAF}" type="datetimeFigureOut">
              <a:rPr lang="en-AU" smtClean="0"/>
              <a:pPr/>
              <a:t>3/03/2020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3/03/2020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25D32AD-F116-461C-A70E-C6F32922ABAF}" type="datetimeFigureOut">
              <a:rPr lang="en-AU" smtClean="0"/>
              <a:pPr/>
              <a:t>3/03/2020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40CB222-AAB8-4746-85F0-ACCA5969EC3F}"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5D32AD-F116-461C-A70E-C6F32922ABAF}" type="datetimeFigureOut">
              <a:rPr lang="en-AU" smtClean="0"/>
              <a:pPr/>
              <a:t>3/03/2020</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CB222-AAB8-4746-85F0-ACCA5969EC3F}"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9876" name="Picture 4" descr="https://273aiv293ycr20z8q53p7o04-wpengine.netdna-ssl.com/wp-content/uploads/sites/2/2019/04/01_1858_4_Destruction_ThomasCole_WEB.jpg"/>
          <p:cNvPicPr>
            <a:picLocks noChangeAspect="1" noChangeArrowheads="1"/>
          </p:cNvPicPr>
          <p:nvPr/>
        </p:nvPicPr>
        <p:blipFill>
          <a:blip r:embed="rId3" cstate="print"/>
          <a:srcRect r="3035"/>
          <a:stretch>
            <a:fillRect/>
          </a:stretch>
        </p:blipFill>
        <p:spPr bwMode="auto">
          <a:xfrm>
            <a:off x="0" y="404664"/>
            <a:ext cx="9144000" cy="5880761"/>
          </a:xfrm>
          <a:prstGeom prst="rect">
            <a:avLst/>
          </a:prstGeom>
          <a:noFill/>
        </p:spPr>
      </p:pic>
      <p:sp>
        <p:nvSpPr>
          <p:cNvPr id="2" name="Title 1"/>
          <p:cNvSpPr>
            <a:spLocks noGrp="1"/>
          </p:cNvSpPr>
          <p:nvPr>
            <p:ph type="ctrTitle"/>
          </p:nvPr>
        </p:nvSpPr>
        <p:spPr>
          <a:xfrm>
            <a:off x="0" y="1094879"/>
            <a:ext cx="9144000" cy="2622153"/>
          </a:xfrm>
        </p:spPr>
        <p:txBody>
          <a:bodyPr>
            <a:noAutofit/>
          </a:bodyPr>
          <a:lstStyle/>
          <a:p>
            <a:r>
              <a:rPr lang="en-AU" sz="8000" dirty="0" smtClean="0">
                <a:solidFill>
                  <a:schemeClr val="bg1"/>
                </a:solidFill>
                <a:effectLst>
                  <a:outerShdw blurRad="38100" dist="38100" dir="2700000" algn="tl">
                    <a:srgbClr val="000000">
                      <a:alpha val="43137"/>
                    </a:srgbClr>
                  </a:outerShdw>
                </a:effectLst>
                <a:latin typeface="Calisto MT" pitchFamily="18" charset="0"/>
              </a:rPr>
              <a:t>Learning from History</a:t>
            </a:r>
            <a:endParaRPr lang="en-AU" sz="8000" dirty="0">
              <a:solidFill>
                <a:schemeClr val="bg1"/>
              </a:solidFill>
              <a:effectLst>
                <a:outerShdw blurRad="38100" dist="38100" dir="2700000" algn="tl">
                  <a:srgbClr val="000000">
                    <a:alpha val="43137"/>
                  </a:srgbClr>
                </a:outerShdw>
              </a:effectLst>
              <a:latin typeface="Calisto MT" pitchFamily="18" charset="0"/>
            </a:endParaRPr>
          </a:p>
        </p:txBody>
      </p:sp>
      <p:sp>
        <p:nvSpPr>
          <p:cNvPr id="3" name="Subtitle 2"/>
          <p:cNvSpPr>
            <a:spLocks noGrp="1"/>
          </p:cNvSpPr>
          <p:nvPr>
            <p:ph type="subTitle" idx="1"/>
          </p:nvPr>
        </p:nvSpPr>
        <p:spPr>
          <a:xfrm>
            <a:off x="1403648" y="4822304"/>
            <a:ext cx="6400800" cy="1487016"/>
          </a:xfrm>
        </p:spPr>
        <p:txBody>
          <a:bodyPr>
            <a:normAutofit/>
          </a:bodyPr>
          <a:lstStyle/>
          <a:p>
            <a:r>
              <a:rPr lang="en-AU" sz="3600" dirty="0" smtClean="0">
                <a:solidFill>
                  <a:schemeClr val="bg1"/>
                </a:solidFill>
                <a:effectLst>
                  <a:outerShdw blurRad="38100" dist="38100" dir="2700000" algn="tl">
                    <a:srgbClr val="000000">
                      <a:alpha val="43137"/>
                    </a:srgbClr>
                  </a:outerShdw>
                </a:effectLst>
                <a:latin typeface="Calisto MT" pitchFamily="18" charset="0"/>
              </a:rPr>
              <a:t>James Fodor, March 2020</a:t>
            </a:r>
          </a:p>
          <a:p>
            <a:r>
              <a:rPr lang="en-AU" sz="3600" dirty="0" smtClean="0">
                <a:solidFill>
                  <a:schemeClr val="bg1"/>
                </a:solidFill>
                <a:effectLst>
                  <a:outerShdw blurRad="38100" dist="38100" dir="2700000" algn="tl">
                    <a:srgbClr val="000000">
                      <a:alpha val="43137"/>
                    </a:srgbClr>
                  </a:outerShdw>
                </a:effectLst>
                <a:latin typeface="Calisto MT" pitchFamily="18" charset="0"/>
              </a:rPr>
              <a:t>Effective Altruism ANU</a:t>
            </a:r>
            <a:endParaRPr lang="en-AU" sz="3600" dirty="0">
              <a:solidFill>
                <a:schemeClr val="bg1"/>
              </a:solidFill>
              <a:effectLst>
                <a:outerShdw blurRad="38100" dist="38100" dir="2700000" algn="tl">
                  <a:srgbClr val="000000">
                    <a:alpha val="43137"/>
                  </a:srgbClr>
                </a:outerShdw>
              </a:effectLst>
              <a:latin typeface="Calisto MT"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Synopsis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83568" y="1484784"/>
            <a:ext cx="7776864" cy="3693319"/>
          </a:xfrm>
          <a:prstGeom prst="rect">
            <a:avLst/>
          </a:prstGeom>
        </p:spPr>
        <p:txBody>
          <a:bodyPr wrap="square">
            <a:spAutoFit/>
          </a:bodyPr>
          <a:lstStyle/>
          <a:p>
            <a:r>
              <a:rPr lang="en-AU" dirty="0" smtClean="0"/>
              <a:t>In Effective Altruism we are often called upon to make difficult decisions about things that are not well understood, such as the impact of different economic policies, the effect of social movements, the trajectory of future technologies, and the development of future human societies. In the absence of extensive data or rigorous experiments, history provides a potentially rich source of knowledge relevant to many such questions. The past, after all, is long and varied, and frequently overlooked as a source of information for informing present decisions. Drawing from examples as diverse as the Roman Empire and World War II, in this talk we will consider a variety of tools, ideas, and examples pertinent to how we can learn applicable and non-obvious lessons from the past. In particular, we will discuss the importance of historical context, methods of quantifying historical trends, methods for finding relevant historical examples, and techniques for estimating historical counterfactuals.</a:t>
            </a:r>
            <a:endParaRPr lang="en-A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Outline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1270501"/>
            <a:ext cx="8064896" cy="1938992"/>
          </a:xfrm>
          <a:prstGeom prst="rect">
            <a:avLst/>
          </a:prstGeom>
          <a:noFill/>
        </p:spPr>
        <p:txBody>
          <a:bodyPr wrap="square" rtlCol="0">
            <a:spAutoFit/>
          </a:bodyPr>
          <a:lstStyle/>
          <a:p>
            <a:pPr>
              <a:lnSpc>
                <a:spcPct val="150000"/>
              </a:lnSpc>
              <a:buFont typeface="Arial" pitchFamily="34" charset="0"/>
              <a:buChar char="•"/>
            </a:pPr>
            <a:r>
              <a:rPr lang="en-AU" sz="2000" dirty="0" smtClean="0"/>
              <a:t> Good historical research</a:t>
            </a:r>
          </a:p>
          <a:p>
            <a:pPr>
              <a:lnSpc>
                <a:spcPct val="150000"/>
              </a:lnSpc>
              <a:buFont typeface="Arial" pitchFamily="34" charset="0"/>
              <a:buChar char="•"/>
            </a:pPr>
            <a:r>
              <a:rPr lang="en-AU" sz="2000" dirty="0" smtClean="0"/>
              <a:t> Base rates and case studies</a:t>
            </a:r>
          </a:p>
          <a:p>
            <a:pPr>
              <a:lnSpc>
                <a:spcPct val="150000"/>
              </a:lnSpc>
              <a:buFont typeface="Arial" pitchFamily="34" charset="0"/>
              <a:buChar char="•"/>
            </a:pPr>
            <a:r>
              <a:rPr lang="en-AU" sz="2000" dirty="0" smtClean="0"/>
              <a:t> Simple methods of quantification</a:t>
            </a:r>
          </a:p>
          <a:p>
            <a:pPr>
              <a:lnSpc>
                <a:spcPct val="150000"/>
              </a:lnSpc>
              <a:buFont typeface="Arial" pitchFamily="34" charset="0"/>
              <a:buChar char="•"/>
            </a:pPr>
            <a:r>
              <a:rPr lang="en-AU" sz="2000" dirty="0" smtClean="0"/>
              <a:t> Historical counterfactuals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meme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1922" name="Picture 2" descr="Image result for genghis khan meme"/>
          <p:cNvPicPr>
            <a:picLocks noChangeAspect="1" noChangeArrowheads="1"/>
          </p:cNvPicPr>
          <p:nvPr/>
        </p:nvPicPr>
        <p:blipFill>
          <a:blip r:embed="rId3" cstate="print"/>
          <a:srcRect/>
          <a:stretch>
            <a:fillRect/>
          </a:stretch>
        </p:blipFill>
        <p:spPr bwMode="auto">
          <a:xfrm>
            <a:off x="2513434" y="1124744"/>
            <a:ext cx="4146798" cy="544400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Good historical research</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5538" name="Picture 2" descr="https://www.thegreatcourses.com.au/media/catalog/product/cache/3/plus_image/800x451/0f396e8a55728e79b48334e699243c07/2/3/2353.1551374242.jpg"/>
          <p:cNvPicPr>
            <a:picLocks noChangeAspect="1" noChangeArrowheads="1"/>
          </p:cNvPicPr>
          <p:nvPr/>
        </p:nvPicPr>
        <p:blipFill>
          <a:blip r:embed="rId3" cstate="print"/>
          <a:srcRect/>
          <a:stretch>
            <a:fillRect/>
          </a:stretch>
        </p:blipFill>
        <p:spPr bwMode="auto">
          <a:xfrm>
            <a:off x="899592" y="1844824"/>
            <a:ext cx="7315200" cy="412432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Good historical research</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0725" name="Picture 5" descr="Picture"/>
          <p:cNvPicPr>
            <a:picLocks noChangeAspect="1" noChangeArrowheads="1"/>
          </p:cNvPicPr>
          <p:nvPr/>
        </p:nvPicPr>
        <p:blipFill>
          <a:blip r:embed="rId3" cstate="print"/>
          <a:srcRect/>
          <a:stretch>
            <a:fillRect/>
          </a:stretch>
        </p:blipFill>
        <p:spPr bwMode="auto">
          <a:xfrm>
            <a:off x="1547664" y="2060848"/>
            <a:ext cx="6000750" cy="3086101"/>
          </a:xfrm>
          <a:prstGeom prst="rect">
            <a:avLst/>
          </a:prstGeom>
          <a:noFill/>
        </p:spPr>
      </p:pic>
      <p:sp>
        <p:nvSpPr>
          <p:cNvPr id="5" name="Rectangle 4"/>
          <p:cNvSpPr/>
          <p:nvPr/>
        </p:nvSpPr>
        <p:spPr>
          <a:xfrm>
            <a:off x="1475656" y="5157192"/>
            <a:ext cx="4572000" cy="276999"/>
          </a:xfrm>
          <a:prstGeom prst="rect">
            <a:avLst/>
          </a:prstGeom>
        </p:spPr>
        <p:txBody>
          <a:bodyPr>
            <a:spAutoFit/>
          </a:bodyPr>
          <a:lstStyle/>
          <a:p>
            <a:r>
              <a:rPr lang="en-AU" sz="1200" dirty="0" smtClean="0"/>
              <a:t>https://www.charityscience.com/blog/historical-evidence</a:t>
            </a:r>
            <a:endParaRPr lang="en-AU" sz="1200" dirty="0"/>
          </a:p>
        </p:txBody>
      </p:sp>
      <p:sp>
        <p:nvSpPr>
          <p:cNvPr id="6" name="TextBox 5"/>
          <p:cNvSpPr txBox="1"/>
          <p:nvPr/>
        </p:nvSpPr>
        <p:spPr>
          <a:xfrm>
            <a:off x="1475656" y="5445224"/>
            <a:ext cx="2736304" cy="646331"/>
          </a:xfrm>
          <a:prstGeom prst="rect">
            <a:avLst/>
          </a:prstGeom>
          <a:noFill/>
        </p:spPr>
        <p:txBody>
          <a:bodyPr wrap="square" rtlCol="0">
            <a:spAutoFit/>
          </a:bodyPr>
          <a:lstStyle/>
          <a:p>
            <a:pPr>
              <a:buFont typeface="Arial" pitchFamily="34" charset="0"/>
              <a:buChar char="•"/>
            </a:pPr>
            <a:r>
              <a:rPr lang="en-AU" dirty="0" smtClean="0"/>
              <a:t> Anachronism</a:t>
            </a:r>
          </a:p>
          <a:p>
            <a:pPr>
              <a:buFont typeface="Arial" pitchFamily="34" charset="0"/>
              <a:buChar char="•"/>
            </a:pPr>
            <a:r>
              <a:rPr lang="en-AU" dirty="0" smtClean="0"/>
              <a:t> </a:t>
            </a:r>
            <a:r>
              <a:rPr lang="en-AU" dirty="0" err="1" smtClean="0"/>
              <a:t>Periodisation</a:t>
            </a:r>
            <a:endParaRPr lang="en-A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s://www.visualcapitalist.com/wp-content/uploads/2019/08/history-of-the-world.jpg"/>
          <p:cNvPicPr>
            <a:picLocks noChangeAspect="1" noChangeArrowheads="1"/>
          </p:cNvPicPr>
          <p:nvPr/>
        </p:nvPicPr>
        <p:blipFill>
          <a:blip r:embed="rId2" cstate="print"/>
          <a:srcRect r="1299"/>
          <a:stretch>
            <a:fillRect/>
          </a:stretch>
        </p:blipFill>
        <p:spPr bwMode="auto">
          <a:xfrm>
            <a:off x="0" y="1463815"/>
            <a:ext cx="9144000" cy="4845505"/>
          </a:xfrm>
          <a:prstGeom prst="rect">
            <a:avLst/>
          </a:prstGeom>
          <a:noFill/>
        </p:spPr>
      </p:pic>
      <p:sp>
        <p:nvSpPr>
          <p:cNvPr id="3" name="TextBox 2"/>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Good historical research</a:t>
            </a:r>
            <a:endParaRPr lang="en-AU" sz="5400" dirty="0">
              <a:latin typeface="Book Antiqua" pitchFamily="18" charset="0"/>
            </a:endParaRPr>
          </a:p>
        </p:txBody>
      </p:sp>
      <p:cxnSp>
        <p:nvCxnSpPr>
          <p:cNvPr id="4" name="Straight Connector 3"/>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Good historical research</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0723" name="Picture 3" descr="DarkAges.gif"/>
          <p:cNvPicPr>
            <a:picLocks noChangeAspect="1" noChangeArrowheads="1"/>
          </p:cNvPicPr>
          <p:nvPr/>
        </p:nvPicPr>
        <p:blipFill>
          <a:blip r:embed="rId3" cstate="print"/>
          <a:srcRect/>
          <a:stretch>
            <a:fillRect/>
          </a:stretch>
        </p:blipFill>
        <p:spPr bwMode="auto">
          <a:xfrm>
            <a:off x="2483768" y="1844824"/>
            <a:ext cx="4208120" cy="374441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Good historical research</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5298" name="Picture 2" descr="Image result for root causes of the fall of the roman empire"/>
          <p:cNvPicPr>
            <a:picLocks noChangeAspect="1" noChangeArrowheads="1"/>
          </p:cNvPicPr>
          <p:nvPr/>
        </p:nvPicPr>
        <p:blipFill>
          <a:blip r:embed="rId3" cstate="print"/>
          <a:srcRect l="2127" r="5358" b="2000"/>
          <a:stretch>
            <a:fillRect/>
          </a:stretch>
        </p:blipFill>
        <p:spPr bwMode="auto">
          <a:xfrm>
            <a:off x="1475656" y="2060848"/>
            <a:ext cx="6264696" cy="352839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Good historical research</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cstate="print"/>
          <a:srcRect/>
          <a:stretch>
            <a:fillRect/>
          </a:stretch>
        </p:blipFill>
        <p:spPr bwMode="auto">
          <a:xfrm>
            <a:off x="0" y="1628800"/>
            <a:ext cx="4464264" cy="3774653"/>
          </a:xfrm>
          <a:prstGeom prst="rect">
            <a:avLst/>
          </a:prstGeom>
          <a:noFill/>
          <a:ln w="9525">
            <a:noFill/>
            <a:miter lim="800000"/>
            <a:headEnd/>
            <a:tailEnd/>
          </a:ln>
          <a:effectLst/>
        </p:spPr>
      </p:pic>
      <p:sp>
        <p:nvSpPr>
          <p:cNvPr id="6" name="Rectangle 5"/>
          <p:cNvSpPr/>
          <p:nvPr/>
        </p:nvSpPr>
        <p:spPr>
          <a:xfrm>
            <a:off x="107504" y="6207695"/>
            <a:ext cx="4572000" cy="461665"/>
          </a:xfrm>
          <a:prstGeom prst="rect">
            <a:avLst/>
          </a:prstGeom>
        </p:spPr>
        <p:txBody>
          <a:bodyPr>
            <a:spAutoFit/>
          </a:bodyPr>
          <a:lstStyle/>
          <a:p>
            <a:r>
              <a:rPr lang="en-AU" sz="1200" dirty="0" smtClean="0"/>
              <a:t>https://forum.effectivealtruism.org/posts/XXLf6FmWujkxna3E6/are-we-living-at-the-most-influential-time-in-history-1</a:t>
            </a:r>
            <a:endParaRPr lang="en-AU" sz="1200" dirty="0"/>
          </a:p>
        </p:txBody>
      </p:sp>
      <p:pic>
        <p:nvPicPr>
          <p:cNvPr id="1027" name="Picture 3"/>
          <p:cNvPicPr>
            <a:picLocks noChangeAspect="1" noChangeArrowheads="1"/>
          </p:cNvPicPr>
          <p:nvPr/>
        </p:nvPicPr>
        <p:blipFill>
          <a:blip r:embed="rId4" cstate="print"/>
          <a:srcRect/>
          <a:stretch>
            <a:fillRect/>
          </a:stretch>
        </p:blipFill>
        <p:spPr bwMode="auto">
          <a:xfrm>
            <a:off x="4443481" y="1680393"/>
            <a:ext cx="4700519" cy="2252663"/>
          </a:xfrm>
          <a:prstGeom prst="rect">
            <a:avLst/>
          </a:prstGeom>
          <a:noFill/>
          <a:ln w="9525">
            <a:noFill/>
            <a:miter lim="800000"/>
            <a:headEnd/>
            <a:tailEnd/>
          </a:ln>
          <a:effectLst/>
        </p:spPr>
      </p:pic>
      <p:sp>
        <p:nvSpPr>
          <p:cNvPr id="8" name="Rectangle 7"/>
          <p:cNvSpPr/>
          <p:nvPr/>
        </p:nvSpPr>
        <p:spPr>
          <a:xfrm>
            <a:off x="4572000" y="6207695"/>
            <a:ext cx="4572000" cy="461665"/>
          </a:xfrm>
          <a:prstGeom prst="rect">
            <a:avLst/>
          </a:prstGeom>
        </p:spPr>
        <p:txBody>
          <a:bodyPr>
            <a:spAutoFit/>
          </a:bodyPr>
          <a:lstStyle/>
          <a:p>
            <a:r>
              <a:rPr lang="en-AU" sz="1200" dirty="0" smtClean="0"/>
              <a:t>https://www.sentienceinstitute.org/blog/how-tractable-is-changing-the-course-of-history</a:t>
            </a:r>
            <a:endParaRPr lang="en-AU"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meme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3730" name="Picture 2" descr="Image result for 1204 never forget"/>
          <p:cNvPicPr>
            <a:picLocks noChangeAspect="1" noChangeArrowheads="1"/>
          </p:cNvPicPr>
          <p:nvPr/>
        </p:nvPicPr>
        <p:blipFill>
          <a:blip r:embed="rId3" cstate="print"/>
          <a:srcRect/>
          <a:stretch>
            <a:fillRect/>
          </a:stretch>
        </p:blipFill>
        <p:spPr bwMode="auto">
          <a:xfrm>
            <a:off x="1979712" y="1124744"/>
            <a:ext cx="5185572" cy="558924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Base rates and case studies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3252" name="Picture 4" descr="https://upload.wikimedia.org/wikipedia/commons/thumb/1/10/Great_Eastern_painting_smooth_sea.jpg/1280px-Great_Eastern_painting_smooth_sea.jpg"/>
          <p:cNvPicPr>
            <a:picLocks noChangeAspect="1" noChangeArrowheads="1"/>
          </p:cNvPicPr>
          <p:nvPr/>
        </p:nvPicPr>
        <p:blipFill>
          <a:blip r:embed="rId3" cstate="print"/>
          <a:srcRect/>
          <a:stretch>
            <a:fillRect/>
          </a:stretch>
        </p:blipFill>
        <p:spPr bwMode="auto">
          <a:xfrm>
            <a:off x="228872" y="1268760"/>
            <a:ext cx="8663608" cy="527261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Base rates and case studies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1270501"/>
            <a:ext cx="8064896" cy="2862322"/>
          </a:xfrm>
          <a:prstGeom prst="rect">
            <a:avLst/>
          </a:prstGeom>
          <a:noFill/>
        </p:spPr>
        <p:txBody>
          <a:bodyPr wrap="square" rtlCol="0">
            <a:spAutoFit/>
          </a:bodyPr>
          <a:lstStyle/>
          <a:p>
            <a:pPr>
              <a:lnSpc>
                <a:spcPct val="150000"/>
              </a:lnSpc>
            </a:pPr>
            <a:r>
              <a:rPr lang="en-AU" sz="2000" b="1" dirty="0" smtClean="0"/>
              <a:t>Examples of societal collapse</a:t>
            </a:r>
          </a:p>
          <a:p>
            <a:pPr>
              <a:lnSpc>
                <a:spcPct val="150000"/>
              </a:lnSpc>
              <a:buFont typeface="Arial" pitchFamily="34" charset="0"/>
              <a:buChar char="•"/>
            </a:pPr>
            <a:r>
              <a:rPr lang="en-AU" sz="2000" dirty="0" smtClean="0"/>
              <a:t> Collapse of the Western Roman Empire (378-480)</a:t>
            </a:r>
          </a:p>
          <a:p>
            <a:pPr>
              <a:lnSpc>
                <a:spcPct val="150000"/>
              </a:lnSpc>
              <a:buFont typeface="Arial" pitchFamily="34" charset="0"/>
              <a:buChar char="•"/>
            </a:pPr>
            <a:r>
              <a:rPr lang="en-AU" sz="2000" dirty="0" smtClean="0"/>
              <a:t> Bronze Age Collapse (1200-1050)</a:t>
            </a:r>
          </a:p>
          <a:p>
            <a:pPr>
              <a:lnSpc>
                <a:spcPct val="150000"/>
              </a:lnSpc>
              <a:buFont typeface="Arial" pitchFamily="34" charset="0"/>
              <a:buChar char="•"/>
            </a:pPr>
            <a:r>
              <a:rPr lang="en-AU" sz="2000" dirty="0" smtClean="0"/>
              <a:t> Mayan Collapse (750-900)</a:t>
            </a:r>
          </a:p>
          <a:p>
            <a:pPr>
              <a:lnSpc>
                <a:spcPct val="150000"/>
              </a:lnSpc>
              <a:buFont typeface="Arial" pitchFamily="34" charset="0"/>
              <a:buChar char="•"/>
            </a:pPr>
            <a:r>
              <a:rPr lang="en-AU" sz="2000" dirty="0" smtClean="0"/>
              <a:t> Decline of Great Zimbabwe (15</a:t>
            </a:r>
            <a:r>
              <a:rPr lang="en-AU" sz="2000" baseline="30000" dirty="0" smtClean="0"/>
              <a:t>th</a:t>
            </a:r>
            <a:r>
              <a:rPr lang="en-AU" sz="2000" dirty="0" smtClean="0"/>
              <a:t> century)</a:t>
            </a:r>
          </a:p>
          <a:p>
            <a:pPr>
              <a:lnSpc>
                <a:spcPct val="150000"/>
              </a:lnSpc>
              <a:buFont typeface="Arial" pitchFamily="34" charset="0"/>
              <a:buChar char="•"/>
            </a:pPr>
            <a:r>
              <a:rPr lang="en-AU" sz="2000" dirty="0" smtClean="0"/>
              <a:t> Collapse of the Khmer Empire (15</a:t>
            </a:r>
            <a:r>
              <a:rPr lang="en-AU" sz="2000" baseline="30000" dirty="0" smtClean="0"/>
              <a:t>th</a:t>
            </a:r>
            <a:r>
              <a:rPr lang="en-AU" sz="2000" dirty="0" smtClean="0"/>
              <a:t> century)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Base rates and case studies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1270501"/>
            <a:ext cx="8064896" cy="4247317"/>
          </a:xfrm>
          <a:prstGeom prst="rect">
            <a:avLst/>
          </a:prstGeom>
          <a:noFill/>
        </p:spPr>
        <p:txBody>
          <a:bodyPr wrap="square" rtlCol="0">
            <a:spAutoFit/>
          </a:bodyPr>
          <a:lstStyle/>
          <a:p>
            <a:pPr>
              <a:lnSpc>
                <a:spcPct val="150000"/>
              </a:lnSpc>
            </a:pPr>
            <a:r>
              <a:rPr lang="en-AU" sz="2000" b="1" dirty="0" smtClean="0"/>
              <a:t>How bad can things get?</a:t>
            </a:r>
          </a:p>
          <a:p>
            <a:pPr>
              <a:lnSpc>
                <a:spcPct val="150000"/>
              </a:lnSpc>
              <a:buFont typeface="Arial" pitchFamily="34" charset="0"/>
              <a:buChar char="•"/>
            </a:pPr>
            <a:r>
              <a:rPr lang="en-AU" sz="2000" dirty="0" smtClean="0"/>
              <a:t> Siege of Leningrad (1941-1944)</a:t>
            </a:r>
          </a:p>
          <a:p>
            <a:pPr>
              <a:lnSpc>
                <a:spcPct val="150000"/>
              </a:lnSpc>
              <a:buFont typeface="Arial" pitchFamily="34" charset="0"/>
              <a:buChar char="•"/>
            </a:pPr>
            <a:r>
              <a:rPr lang="en-AU" sz="2000" dirty="0" smtClean="0"/>
              <a:t> The Black Death (1348-53)</a:t>
            </a:r>
          </a:p>
          <a:p>
            <a:pPr>
              <a:lnSpc>
                <a:spcPct val="150000"/>
              </a:lnSpc>
              <a:buFont typeface="Arial" pitchFamily="34" charset="0"/>
              <a:buChar char="•"/>
            </a:pPr>
            <a:r>
              <a:rPr lang="en-AU" sz="2000" dirty="0" smtClean="0"/>
              <a:t> The </a:t>
            </a:r>
            <a:r>
              <a:rPr lang="en-AU" sz="2000" dirty="0" err="1" smtClean="0"/>
              <a:t>Taiping</a:t>
            </a:r>
            <a:r>
              <a:rPr lang="en-AU" sz="2000" dirty="0" smtClean="0"/>
              <a:t> Rebellion (1850-1864)</a:t>
            </a:r>
          </a:p>
          <a:p>
            <a:pPr>
              <a:lnSpc>
                <a:spcPct val="150000"/>
              </a:lnSpc>
              <a:buFont typeface="Arial" pitchFamily="34" charset="0"/>
              <a:buChar char="•"/>
            </a:pPr>
            <a:r>
              <a:rPr lang="en-AU" sz="2000" dirty="0" smtClean="0"/>
              <a:t> Thirty Years’ War (1618-1648)</a:t>
            </a:r>
          </a:p>
          <a:p>
            <a:pPr>
              <a:lnSpc>
                <a:spcPct val="150000"/>
              </a:lnSpc>
              <a:buFont typeface="Arial" pitchFamily="34" charset="0"/>
              <a:buChar char="•"/>
            </a:pPr>
            <a:r>
              <a:rPr lang="en-AU" sz="2000" dirty="0" smtClean="0"/>
              <a:t> Partition of India (1947-1948)</a:t>
            </a:r>
          </a:p>
          <a:p>
            <a:pPr>
              <a:lnSpc>
                <a:spcPct val="150000"/>
              </a:lnSpc>
              <a:buFont typeface="Arial" pitchFamily="34" charset="0"/>
              <a:buChar char="•"/>
            </a:pPr>
            <a:r>
              <a:rPr lang="en-AU" sz="2000" dirty="0" smtClean="0"/>
              <a:t> Russian Revolution and Civil War (1917-1922)</a:t>
            </a:r>
          </a:p>
          <a:p>
            <a:pPr>
              <a:lnSpc>
                <a:spcPct val="150000"/>
              </a:lnSpc>
              <a:buFont typeface="Arial" pitchFamily="34" charset="0"/>
              <a:buChar char="•"/>
            </a:pPr>
            <a:r>
              <a:rPr lang="en-AU" sz="2000" dirty="0" smtClean="0"/>
              <a:t> An </a:t>
            </a:r>
            <a:r>
              <a:rPr lang="en-AU" sz="2000" dirty="0" err="1" smtClean="0"/>
              <a:t>Lushan</a:t>
            </a:r>
            <a:r>
              <a:rPr lang="en-AU" sz="2000" dirty="0" smtClean="0"/>
              <a:t> Rebellion (755-763)</a:t>
            </a:r>
          </a:p>
          <a:p>
            <a:pPr>
              <a:lnSpc>
                <a:spcPct val="150000"/>
              </a:lnSpc>
              <a:buFont typeface="Arial" pitchFamily="34" charset="0"/>
              <a:buChar char="•"/>
            </a:pPr>
            <a:r>
              <a:rPr lang="en-AU" sz="2000" dirty="0" smtClean="0"/>
              <a:t> Mongol Conquests (1206-1405)</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Base rates and case studies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1270501"/>
            <a:ext cx="8064896" cy="506292"/>
          </a:xfrm>
          <a:prstGeom prst="rect">
            <a:avLst/>
          </a:prstGeom>
          <a:noFill/>
        </p:spPr>
        <p:txBody>
          <a:bodyPr wrap="square" rtlCol="0">
            <a:spAutoFit/>
          </a:bodyPr>
          <a:lstStyle/>
          <a:p>
            <a:pPr>
              <a:lnSpc>
                <a:spcPct val="150000"/>
              </a:lnSpc>
            </a:pPr>
            <a:r>
              <a:rPr lang="en-AU" sz="2000" b="1" dirty="0" smtClean="0"/>
              <a:t>Examples of discontinuous technological progress</a:t>
            </a:r>
          </a:p>
        </p:txBody>
      </p:sp>
      <p:pic>
        <p:nvPicPr>
          <p:cNvPr id="5" name="Picture 1"/>
          <p:cNvPicPr>
            <a:picLocks noChangeAspect="1" noChangeArrowheads="1"/>
          </p:cNvPicPr>
          <p:nvPr/>
        </p:nvPicPr>
        <p:blipFill>
          <a:blip r:embed="rId3" cstate="print"/>
          <a:srcRect/>
          <a:stretch>
            <a:fillRect/>
          </a:stretch>
        </p:blipFill>
        <p:spPr bwMode="auto">
          <a:xfrm>
            <a:off x="1691680" y="1844824"/>
            <a:ext cx="5544616" cy="4179720"/>
          </a:xfrm>
          <a:prstGeom prst="rect">
            <a:avLst/>
          </a:prstGeom>
          <a:noFill/>
          <a:ln w="9525">
            <a:noFill/>
            <a:miter lim="800000"/>
            <a:headEnd/>
            <a:tailEnd/>
          </a:ln>
          <a:effectLst/>
        </p:spPr>
      </p:pic>
      <p:sp>
        <p:nvSpPr>
          <p:cNvPr id="8" name="Rectangle 7"/>
          <p:cNvSpPr/>
          <p:nvPr/>
        </p:nvSpPr>
        <p:spPr>
          <a:xfrm>
            <a:off x="1835696" y="6021288"/>
            <a:ext cx="5328592" cy="276999"/>
          </a:xfrm>
          <a:prstGeom prst="rect">
            <a:avLst/>
          </a:prstGeom>
        </p:spPr>
        <p:txBody>
          <a:bodyPr wrap="square">
            <a:spAutoFit/>
          </a:bodyPr>
          <a:lstStyle/>
          <a:p>
            <a:r>
              <a:rPr lang="en-AU" sz="1200" dirty="0" smtClean="0"/>
              <a:t>https://aiimpacts.org/discontinuous-progress-investigation/</a:t>
            </a:r>
            <a:endParaRPr lang="en-AU"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Base rates and case studies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Picture 2" descr="http://3.bp.blogspot.com/-xAuYYHgnUkM/Tm42ght8DSI/AAAAAAAAAJY/GI82pTG_Bjk/s1600/koomeyfinalcomputingtrendsIEEEannalshistcomp.tiff"/>
          <p:cNvPicPr>
            <a:picLocks noChangeAspect="1" noChangeArrowheads="1"/>
          </p:cNvPicPr>
          <p:nvPr/>
        </p:nvPicPr>
        <p:blipFill>
          <a:blip r:embed="rId3" cstate="print"/>
          <a:srcRect/>
          <a:stretch>
            <a:fillRect/>
          </a:stretch>
        </p:blipFill>
        <p:spPr bwMode="auto">
          <a:xfrm>
            <a:off x="2345478" y="1052736"/>
            <a:ext cx="4414035" cy="5445224"/>
          </a:xfrm>
          <a:prstGeom prst="rect">
            <a:avLst/>
          </a:prstGeom>
          <a:noFill/>
        </p:spPr>
      </p:pic>
      <p:sp>
        <p:nvSpPr>
          <p:cNvPr id="5" name="Rectangle 4"/>
          <p:cNvSpPr/>
          <p:nvPr/>
        </p:nvSpPr>
        <p:spPr>
          <a:xfrm>
            <a:off x="2411760" y="6536377"/>
            <a:ext cx="4968552" cy="276999"/>
          </a:xfrm>
          <a:prstGeom prst="rect">
            <a:avLst/>
          </a:prstGeom>
        </p:spPr>
        <p:txBody>
          <a:bodyPr wrap="square">
            <a:spAutoFit/>
          </a:bodyPr>
          <a:lstStyle/>
          <a:p>
            <a:r>
              <a:rPr lang="en-AU" sz="1200" dirty="0" smtClean="0"/>
              <a:t>Implications of Historical Trends in the Electrical Efficiency of Computing</a:t>
            </a:r>
            <a:endParaRPr lang="en-AU"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meme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5780" name="Picture 4" descr="Image result for ottoman meme"/>
          <p:cNvPicPr>
            <a:picLocks noChangeAspect="1" noChangeArrowheads="1"/>
          </p:cNvPicPr>
          <p:nvPr/>
        </p:nvPicPr>
        <p:blipFill>
          <a:blip r:embed="rId3" cstate="print"/>
          <a:srcRect/>
          <a:stretch>
            <a:fillRect/>
          </a:stretch>
        </p:blipFill>
        <p:spPr bwMode="auto">
          <a:xfrm>
            <a:off x="827584" y="1412776"/>
            <a:ext cx="7429906" cy="475252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Simple Quantification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1442" name="Picture 2" descr="Image result for roman solidus"/>
          <p:cNvPicPr>
            <a:picLocks noChangeAspect="1" noChangeArrowheads="1"/>
          </p:cNvPicPr>
          <p:nvPr/>
        </p:nvPicPr>
        <p:blipFill>
          <a:blip r:embed="rId3" cstate="print"/>
          <a:srcRect/>
          <a:stretch>
            <a:fillRect/>
          </a:stretch>
        </p:blipFill>
        <p:spPr bwMode="auto">
          <a:xfrm>
            <a:off x="1043608" y="2204864"/>
            <a:ext cx="7143750" cy="3505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Simple Quantification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0" name="Chart 9"/>
          <p:cNvGraphicFramePr/>
          <p:nvPr/>
        </p:nvGraphicFramePr>
        <p:xfrm>
          <a:off x="72008"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nvGraphicFramePr>
        <p:xfrm>
          <a:off x="4536504" y="2204864"/>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Simple Quantification</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Picture 1" descr="D:\Downloads\2020-02-29_15h03_19_adj.png"/>
          <p:cNvPicPr>
            <a:picLocks noChangeAspect="1" noChangeArrowheads="1"/>
          </p:cNvPicPr>
          <p:nvPr/>
        </p:nvPicPr>
        <p:blipFill>
          <a:blip r:embed="rId3" cstate="print"/>
          <a:srcRect/>
          <a:stretch>
            <a:fillRect/>
          </a:stretch>
        </p:blipFill>
        <p:spPr bwMode="auto">
          <a:xfrm>
            <a:off x="0" y="4439783"/>
            <a:ext cx="9144000" cy="1725521"/>
          </a:xfrm>
          <a:prstGeom prst="rect">
            <a:avLst/>
          </a:prstGeom>
          <a:noFill/>
        </p:spPr>
      </p:pic>
      <p:pic>
        <p:nvPicPr>
          <p:cNvPr id="94210" name="Picture 2" descr="D:\Downloads\2020-02-29_15h03_19.png"/>
          <p:cNvPicPr>
            <a:picLocks noChangeAspect="1" noChangeArrowheads="1"/>
          </p:cNvPicPr>
          <p:nvPr/>
        </p:nvPicPr>
        <p:blipFill>
          <a:blip r:embed="rId4" cstate="print"/>
          <a:srcRect/>
          <a:stretch>
            <a:fillRect/>
          </a:stretch>
        </p:blipFill>
        <p:spPr bwMode="auto">
          <a:xfrm>
            <a:off x="0" y="1343439"/>
            <a:ext cx="9027895" cy="3096344"/>
          </a:xfrm>
          <a:prstGeom prst="rect">
            <a:avLst/>
          </a:prstGeom>
          <a:noFill/>
        </p:spPr>
      </p:pic>
      <p:sp>
        <p:nvSpPr>
          <p:cNvPr id="8" name="Rectangle 7"/>
          <p:cNvSpPr/>
          <p:nvPr/>
        </p:nvSpPr>
        <p:spPr>
          <a:xfrm>
            <a:off x="395536" y="6309320"/>
            <a:ext cx="7776864" cy="276999"/>
          </a:xfrm>
          <a:prstGeom prst="rect">
            <a:avLst/>
          </a:prstGeom>
        </p:spPr>
        <p:txBody>
          <a:bodyPr wrap="square">
            <a:spAutoFit/>
          </a:bodyPr>
          <a:lstStyle/>
          <a:p>
            <a:r>
              <a:rPr lang="en-AU" sz="1200" dirty="0" smtClean="0"/>
              <a:t>Maritime Archaeology and Ancient Trade in the Mediterranean</a:t>
            </a:r>
            <a:endParaRPr lang="en-AU" sz="1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Simple Quantification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6258" name="Picture 2" descr="https://i.stack.imgur.com/AUFVC.png"/>
          <p:cNvPicPr>
            <a:picLocks noChangeAspect="1" noChangeArrowheads="1"/>
          </p:cNvPicPr>
          <p:nvPr/>
        </p:nvPicPr>
        <p:blipFill>
          <a:blip r:embed="rId3" cstate="print"/>
          <a:srcRect/>
          <a:stretch>
            <a:fillRect/>
          </a:stretch>
        </p:blipFill>
        <p:spPr bwMode="auto">
          <a:xfrm>
            <a:off x="821088" y="1052736"/>
            <a:ext cx="7495328" cy="5589240"/>
          </a:xfrm>
          <a:prstGeom prst="rect">
            <a:avLst/>
          </a:prstGeom>
          <a:noFill/>
        </p:spPr>
      </p:pic>
      <p:sp>
        <p:nvSpPr>
          <p:cNvPr id="5" name="Rectangle 4"/>
          <p:cNvSpPr/>
          <p:nvPr/>
        </p:nvSpPr>
        <p:spPr>
          <a:xfrm>
            <a:off x="827584" y="6464369"/>
            <a:ext cx="7272808" cy="276999"/>
          </a:xfrm>
          <a:prstGeom prst="rect">
            <a:avLst/>
          </a:prstGeom>
        </p:spPr>
        <p:txBody>
          <a:bodyPr wrap="square">
            <a:spAutoFit/>
          </a:bodyPr>
          <a:lstStyle/>
          <a:p>
            <a:r>
              <a:rPr lang="en-AU" sz="1200" dirty="0" smtClean="0"/>
              <a:t>Manuscripts and Printed Books in Europe - A Long-Term Perspective from the Sixth through Eighteenth Centuries</a:t>
            </a:r>
            <a:endParaRPr lang="en-AU"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Simple Quantification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8" name="Chart 7"/>
          <p:cNvGraphicFramePr>
            <a:graphicFrameLocks/>
          </p:cNvGraphicFramePr>
          <p:nvPr/>
        </p:nvGraphicFramePr>
        <p:xfrm>
          <a:off x="395536" y="1340768"/>
          <a:ext cx="8352928" cy="496855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Simple Quantification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7106" name="Picture 2"/>
          <p:cNvPicPr>
            <a:picLocks noChangeAspect="1" noChangeArrowheads="1"/>
          </p:cNvPicPr>
          <p:nvPr/>
        </p:nvPicPr>
        <p:blipFill>
          <a:blip r:embed="rId3" cstate="print"/>
          <a:srcRect/>
          <a:stretch>
            <a:fillRect/>
          </a:stretch>
        </p:blipFill>
        <p:spPr bwMode="auto">
          <a:xfrm>
            <a:off x="467544" y="1412776"/>
            <a:ext cx="8203778" cy="4839175"/>
          </a:xfrm>
          <a:prstGeom prst="rect">
            <a:avLst/>
          </a:prstGeom>
          <a:noFill/>
          <a:ln w="9525">
            <a:noFill/>
            <a:miter lim="800000"/>
            <a:headEnd/>
            <a:tailEnd/>
          </a:ln>
          <a:effectLst/>
        </p:spPr>
      </p:pic>
      <p:sp>
        <p:nvSpPr>
          <p:cNvPr id="8" name="Rectangle 7"/>
          <p:cNvSpPr/>
          <p:nvPr/>
        </p:nvSpPr>
        <p:spPr>
          <a:xfrm>
            <a:off x="611560" y="6248345"/>
            <a:ext cx="6336704" cy="276999"/>
          </a:xfrm>
          <a:prstGeom prst="rect">
            <a:avLst/>
          </a:prstGeom>
        </p:spPr>
        <p:txBody>
          <a:bodyPr wrap="square">
            <a:spAutoFit/>
          </a:bodyPr>
          <a:lstStyle/>
          <a:p>
            <a:r>
              <a:rPr lang="en-AU" sz="1200" dirty="0" smtClean="0"/>
              <a:t>GDP per capita or Real Wages? Making sense of conflicting views on pre-industrial Europe.</a:t>
            </a:r>
            <a:endParaRPr lang="en-AU" sz="1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Simple Quantification</a:t>
            </a: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67544" y="6320353"/>
            <a:ext cx="6336704" cy="276999"/>
          </a:xfrm>
          <a:prstGeom prst="rect">
            <a:avLst/>
          </a:prstGeom>
        </p:spPr>
        <p:txBody>
          <a:bodyPr wrap="square">
            <a:spAutoFit/>
          </a:bodyPr>
          <a:lstStyle/>
          <a:p>
            <a:r>
              <a:rPr lang="en-AU" sz="1200" dirty="0" smtClean="0"/>
              <a:t>GDP per capita in $2011 international dollars by year, France (blue) and England (pink)</a:t>
            </a:r>
            <a:endParaRPr lang="en-AU" sz="1200" dirty="0"/>
          </a:p>
        </p:txBody>
      </p:sp>
      <p:graphicFrame>
        <p:nvGraphicFramePr>
          <p:cNvPr id="6" name="Chart 5"/>
          <p:cNvGraphicFramePr/>
          <p:nvPr/>
        </p:nvGraphicFramePr>
        <p:xfrm>
          <a:off x="251520" y="1196752"/>
          <a:ext cx="8591551" cy="501967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meme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7826" name="Picture 2" descr="Image result for french revolution meme"/>
          <p:cNvPicPr>
            <a:picLocks noChangeAspect="1" noChangeArrowheads="1"/>
          </p:cNvPicPr>
          <p:nvPr/>
        </p:nvPicPr>
        <p:blipFill>
          <a:blip r:embed="rId3" cstate="print"/>
          <a:srcRect/>
          <a:stretch>
            <a:fillRect/>
          </a:stretch>
        </p:blipFill>
        <p:spPr bwMode="auto">
          <a:xfrm>
            <a:off x="1043608" y="1268760"/>
            <a:ext cx="7056784" cy="513299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Counterfactuals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9394" name="Picture 2" descr="Image result for welthauptstadt germania"/>
          <p:cNvPicPr>
            <a:picLocks noChangeAspect="1" noChangeArrowheads="1"/>
          </p:cNvPicPr>
          <p:nvPr/>
        </p:nvPicPr>
        <p:blipFill>
          <a:blip r:embed="rId3" cstate="print"/>
          <a:srcRect/>
          <a:stretch>
            <a:fillRect/>
          </a:stretch>
        </p:blipFill>
        <p:spPr bwMode="auto">
          <a:xfrm>
            <a:off x="59499" y="1412776"/>
            <a:ext cx="8976997" cy="504956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Counterfactuals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1681" name="Picture 1"/>
          <p:cNvPicPr>
            <a:picLocks noChangeAspect="1" noChangeArrowheads="1"/>
          </p:cNvPicPr>
          <p:nvPr/>
        </p:nvPicPr>
        <p:blipFill>
          <a:blip r:embed="rId3" cstate="print"/>
          <a:srcRect/>
          <a:stretch>
            <a:fillRect/>
          </a:stretch>
        </p:blipFill>
        <p:spPr bwMode="auto">
          <a:xfrm>
            <a:off x="5227584" y="1290056"/>
            <a:ext cx="3520880" cy="5163280"/>
          </a:xfrm>
          <a:prstGeom prst="rect">
            <a:avLst/>
          </a:prstGeom>
          <a:noFill/>
          <a:ln w="9525">
            <a:noFill/>
            <a:miter lim="800000"/>
            <a:headEnd/>
            <a:tailEnd/>
          </a:ln>
          <a:effectLst/>
        </p:spPr>
      </p:pic>
      <p:sp>
        <p:nvSpPr>
          <p:cNvPr id="5" name="TextBox 4"/>
          <p:cNvSpPr txBox="1"/>
          <p:nvPr/>
        </p:nvSpPr>
        <p:spPr>
          <a:xfrm>
            <a:off x="323528" y="1196752"/>
            <a:ext cx="4752528" cy="5170646"/>
          </a:xfrm>
          <a:prstGeom prst="rect">
            <a:avLst/>
          </a:prstGeom>
          <a:noFill/>
        </p:spPr>
        <p:txBody>
          <a:bodyPr wrap="square" rtlCol="0">
            <a:spAutoFit/>
          </a:bodyPr>
          <a:lstStyle/>
          <a:p>
            <a:pPr>
              <a:lnSpc>
                <a:spcPct val="150000"/>
              </a:lnSpc>
            </a:pPr>
            <a:r>
              <a:rPr lang="en-AU" sz="2000" dirty="0" smtClean="0"/>
              <a:t>“Historical explanations are a form of counterfactual history. To offer an </a:t>
            </a:r>
          </a:p>
          <a:p>
            <a:pPr>
              <a:lnSpc>
                <a:spcPct val="150000"/>
              </a:lnSpc>
            </a:pPr>
            <a:r>
              <a:rPr lang="en-AU" sz="2000" dirty="0" smtClean="0"/>
              <a:t>explanation of what happened, historians have to identify causes, and whenever they identify causes, they immediately conjure up a counterfactual history, a parallel world. No one doubts that there is a great deal of distance between science fiction novelists and the world’s great historians, but along an important  dimension, they are playing the same game.”</a:t>
            </a:r>
          </a:p>
        </p:txBody>
      </p:sp>
      <p:sp>
        <p:nvSpPr>
          <p:cNvPr id="6" name="Rectangle 5"/>
          <p:cNvSpPr/>
          <p:nvPr/>
        </p:nvSpPr>
        <p:spPr>
          <a:xfrm>
            <a:off x="323528" y="6381328"/>
            <a:ext cx="4572000" cy="276999"/>
          </a:xfrm>
          <a:prstGeom prst="rect">
            <a:avLst/>
          </a:prstGeom>
        </p:spPr>
        <p:txBody>
          <a:bodyPr>
            <a:spAutoFit/>
          </a:bodyPr>
          <a:lstStyle/>
          <a:p>
            <a:r>
              <a:rPr lang="en-AU" sz="1200" dirty="0" smtClean="0"/>
              <a:t>Historical Explanations Always Involve Counterfactual History</a:t>
            </a:r>
            <a:endParaRPr lang="en-AU" sz="1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Counterfactuals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01377" name="Picture 1"/>
          <p:cNvPicPr>
            <a:picLocks noChangeAspect="1" noChangeArrowheads="1"/>
          </p:cNvPicPr>
          <p:nvPr/>
        </p:nvPicPr>
        <p:blipFill>
          <a:blip r:embed="rId3" cstate="print"/>
          <a:srcRect/>
          <a:stretch>
            <a:fillRect/>
          </a:stretch>
        </p:blipFill>
        <p:spPr bwMode="auto">
          <a:xfrm>
            <a:off x="1115616" y="1556792"/>
            <a:ext cx="7137400" cy="4554537"/>
          </a:xfrm>
          <a:prstGeom prst="rect">
            <a:avLst/>
          </a:prstGeom>
          <a:noFill/>
          <a:ln w="9525">
            <a:noFill/>
            <a:miter lim="800000"/>
            <a:headEnd/>
            <a:tailEnd/>
          </a:ln>
          <a:effectLst/>
        </p:spPr>
      </p:pic>
      <p:sp>
        <p:nvSpPr>
          <p:cNvPr id="5" name="Rectangle 4"/>
          <p:cNvSpPr/>
          <p:nvPr/>
        </p:nvSpPr>
        <p:spPr>
          <a:xfrm>
            <a:off x="1187624" y="6176337"/>
            <a:ext cx="4572000" cy="276999"/>
          </a:xfrm>
          <a:prstGeom prst="rect">
            <a:avLst/>
          </a:prstGeom>
        </p:spPr>
        <p:txBody>
          <a:bodyPr>
            <a:spAutoFit/>
          </a:bodyPr>
          <a:lstStyle/>
          <a:p>
            <a:r>
              <a:rPr lang="en-AU" sz="1200" dirty="0" smtClean="0"/>
              <a:t>Was Stalin Necessary for Russia's Economic Development?</a:t>
            </a:r>
            <a:endParaRPr lang="en-AU" sz="1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Counterfactuals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6084" name="Picture 4" descr="Image result for eastern front"/>
          <p:cNvPicPr>
            <a:picLocks noChangeAspect="1" noChangeArrowheads="1"/>
          </p:cNvPicPr>
          <p:nvPr/>
        </p:nvPicPr>
        <p:blipFill>
          <a:blip r:embed="rId3" cstate="print"/>
          <a:srcRect b="33898"/>
          <a:stretch>
            <a:fillRect/>
          </a:stretch>
        </p:blipFill>
        <p:spPr bwMode="auto">
          <a:xfrm>
            <a:off x="1187624" y="1080120"/>
            <a:ext cx="6679421" cy="566124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Lessons</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95536" y="1270501"/>
            <a:ext cx="8064896" cy="1938992"/>
          </a:xfrm>
          <a:prstGeom prst="rect">
            <a:avLst/>
          </a:prstGeom>
          <a:noFill/>
        </p:spPr>
        <p:txBody>
          <a:bodyPr wrap="square" rtlCol="0">
            <a:spAutoFit/>
          </a:bodyPr>
          <a:lstStyle/>
          <a:p>
            <a:pPr>
              <a:lnSpc>
                <a:spcPct val="150000"/>
              </a:lnSpc>
              <a:buFont typeface="Arial" pitchFamily="34" charset="0"/>
              <a:buChar char="•"/>
            </a:pPr>
            <a:r>
              <a:rPr lang="en-AU" sz="2000" dirty="0" smtClean="0"/>
              <a:t> Principles of good historical research</a:t>
            </a:r>
          </a:p>
          <a:p>
            <a:pPr>
              <a:lnSpc>
                <a:spcPct val="150000"/>
              </a:lnSpc>
              <a:buFont typeface="Arial" pitchFamily="34" charset="0"/>
              <a:buChar char="•"/>
            </a:pPr>
            <a:r>
              <a:rPr lang="en-AU" sz="2000" dirty="0" smtClean="0"/>
              <a:t> The value of base rates and case studies</a:t>
            </a:r>
          </a:p>
          <a:p>
            <a:pPr>
              <a:lnSpc>
                <a:spcPct val="150000"/>
              </a:lnSpc>
              <a:buFont typeface="Arial" pitchFamily="34" charset="0"/>
              <a:buChar char="•"/>
            </a:pPr>
            <a:r>
              <a:rPr lang="en-AU" sz="2000" dirty="0" smtClean="0"/>
              <a:t> Using simple methods of quantification</a:t>
            </a:r>
          </a:p>
          <a:p>
            <a:pPr>
              <a:lnSpc>
                <a:spcPct val="150000"/>
              </a:lnSpc>
              <a:buFont typeface="Arial" pitchFamily="34" charset="0"/>
              <a:buChar char="•"/>
            </a:pPr>
            <a:r>
              <a:rPr lang="en-AU" sz="2000" dirty="0" smtClean="0"/>
              <a:t> Example of estimating historical counterfactuals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meme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3970" name="Picture 2" descr="Post image"/>
          <p:cNvPicPr>
            <a:picLocks noChangeAspect="1" noChangeArrowheads="1"/>
          </p:cNvPicPr>
          <p:nvPr/>
        </p:nvPicPr>
        <p:blipFill>
          <a:blip r:embed="rId3" cstate="print"/>
          <a:srcRect b="28001"/>
          <a:stretch>
            <a:fillRect/>
          </a:stretch>
        </p:blipFill>
        <p:spPr bwMode="auto">
          <a:xfrm>
            <a:off x="2195736" y="1124744"/>
            <a:ext cx="4762500" cy="547260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A meme</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9874" name="Picture 2" descr="Image result for stalin meme"/>
          <p:cNvPicPr>
            <a:picLocks noChangeAspect="1" noChangeArrowheads="1"/>
          </p:cNvPicPr>
          <p:nvPr/>
        </p:nvPicPr>
        <p:blipFill>
          <a:blip r:embed="rId3" cstate="print"/>
          <a:srcRect/>
          <a:stretch>
            <a:fillRect/>
          </a:stretch>
        </p:blipFill>
        <p:spPr bwMode="auto">
          <a:xfrm>
            <a:off x="2738342" y="1124744"/>
            <a:ext cx="3633858" cy="5474487"/>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923330"/>
          </a:xfrm>
          <a:prstGeom prst="rect">
            <a:avLst/>
          </a:prstGeom>
          <a:noFill/>
        </p:spPr>
        <p:txBody>
          <a:bodyPr wrap="square" rtlCol="0">
            <a:spAutoFit/>
          </a:bodyPr>
          <a:lstStyle/>
          <a:p>
            <a:pPr algn="ctr"/>
            <a:r>
              <a:rPr lang="en-AU" sz="5400" dirty="0" smtClean="0">
                <a:latin typeface="Book Antiqua" pitchFamily="18" charset="0"/>
              </a:rPr>
              <a:t>My Blog</a:t>
            </a:r>
            <a:endParaRPr lang="en-AU" sz="5400" dirty="0">
              <a:latin typeface="Book Antiqua" pitchFamily="18" charset="0"/>
            </a:endParaRPr>
          </a:p>
        </p:txBody>
      </p:sp>
      <p:cxnSp>
        <p:nvCxnSpPr>
          <p:cNvPr id="7" name="Straight Connector 6"/>
          <p:cNvCxnSpPr/>
          <p:nvPr/>
        </p:nvCxnSpPr>
        <p:spPr>
          <a:xfrm>
            <a:off x="0" y="98072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9330" name="Picture 2"/>
          <p:cNvPicPr>
            <a:picLocks noChangeAspect="1" noChangeArrowheads="1"/>
          </p:cNvPicPr>
          <p:nvPr/>
        </p:nvPicPr>
        <p:blipFill>
          <a:blip r:embed="rId3" cstate="print"/>
          <a:srcRect l="17719" t="17850" r="18495" b="29651"/>
          <a:stretch>
            <a:fillRect/>
          </a:stretch>
        </p:blipFill>
        <p:spPr bwMode="auto">
          <a:xfrm>
            <a:off x="323528" y="1916832"/>
            <a:ext cx="8554550"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10037</TotalTime>
  <Words>645</Words>
  <Application>Microsoft Office PowerPoint</Application>
  <PresentationFormat>On-screen Show (4:3)</PresentationFormat>
  <Paragraphs>112</Paragraphs>
  <Slides>33</Slides>
  <Notes>32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Learning from History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Fods12</dc:creator>
  <cp:lastModifiedBy>James Fodor</cp:lastModifiedBy>
  <cp:revision>664</cp:revision>
  <dcterms:created xsi:type="dcterms:W3CDTF">2014-03-21T04:49:25Z</dcterms:created>
  <dcterms:modified xsi:type="dcterms:W3CDTF">2020-03-03T07:14:00Z</dcterms:modified>
</cp:coreProperties>
</file>