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ods12\Dropbox\UMSS\Membership%20Records\2013\Secular%20Society%20membership%20list%20201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AU"/>
  <c:chart>
    <c:plotArea>
      <c:layout/>
      <c:barChart>
        <c:barDir val="col"/>
        <c:grouping val="clustered"/>
        <c:ser>
          <c:idx val="0"/>
          <c:order val="0"/>
          <c:cat>
            <c:strRef>
              <c:f>Sheet1!$E$6:$F$6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Sheet1!$E$8:$F$8</c:f>
              <c:numCache>
                <c:formatCode>0%</c:formatCode>
                <c:ptCount val="2"/>
                <c:pt idx="0">
                  <c:v>0.32214765100671139</c:v>
                </c:pt>
                <c:pt idx="1">
                  <c:v>0.64429530201342278</c:v>
                </c:pt>
              </c:numCache>
            </c:numRef>
          </c:val>
        </c:ser>
        <c:gapWidth val="85"/>
        <c:axId val="84602880"/>
        <c:axId val="87962752"/>
      </c:barChart>
      <c:catAx>
        <c:axId val="84602880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87962752"/>
        <c:crosses val="autoZero"/>
        <c:auto val="1"/>
        <c:lblAlgn val="ctr"/>
        <c:lblOffset val="100"/>
      </c:catAx>
      <c:valAx>
        <c:axId val="87962752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84602880"/>
        <c:crosses val="autoZero"/>
        <c:crossBetween val="between"/>
      </c:valAx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9FD8-2A43-4C71-BC62-C7894BD0A7C1}" type="datetimeFigureOut">
              <a:rPr lang="en-AU" smtClean="0"/>
              <a:pPr/>
              <a:t>10/09/2013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FC74-5DB3-48BF-B7AA-5D91A68C71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9FD8-2A43-4C71-BC62-C7894BD0A7C1}" type="datetimeFigureOut">
              <a:rPr lang="en-AU" smtClean="0"/>
              <a:pPr/>
              <a:t>10/09/2013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FC74-5DB3-48BF-B7AA-5D91A68C71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9FD8-2A43-4C71-BC62-C7894BD0A7C1}" type="datetimeFigureOut">
              <a:rPr lang="en-AU" smtClean="0"/>
              <a:pPr/>
              <a:t>10/09/2013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FC74-5DB3-48BF-B7AA-5D91A68C71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9FD8-2A43-4C71-BC62-C7894BD0A7C1}" type="datetimeFigureOut">
              <a:rPr lang="en-AU" smtClean="0"/>
              <a:pPr/>
              <a:t>10/09/2013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FC74-5DB3-48BF-B7AA-5D91A68C71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9FD8-2A43-4C71-BC62-C7894BD0A7C1}" type="datetimeFigureOut">
              <a:rPr lang="en-AU" smtClean="0"/>
              <a:pPr/>
              <a:t>10/09/2013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FC74-5DB3-48BF-B7AA-5D91A68C71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9FD8-2A43-4C71-BC62-C7894BD0A7C1}" type="datetimeFigureOut">
              <a:rPr lang="en-AU" smtClean="0"/>
              <a:pPr/>
              <a:t>10/09/2013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FC74-5DB3-48BF-B7AA-5D91A68C71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9FD8-2A43-4C71-BC62-C7894BD0A7C1}" type="datetimeFigureOut">
              <a:rPr lang="en-AU" smtClean="0"/>
              <a:pPr/>
              <a:t>10/09/2013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FC74-5DB3-48BF-B7AA-5D91A68C71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9FD8-2A43-4C71-BC62-C7894BD0A7C1}" type="datetimeFigureOut">
              <a:rPr lang="en-AU" smtClean="0"/>
              <a:pPr/>
              <a:t>10/09/2013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FC74-5DB3-48BF-B7AA-5D91A68C71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9FD8-2A43-4C71-BC62-C7894BD0A7C1}" type="datetimeFigureOut">
              <a:rPr lang="en-AU" smtClean="0"/>
              <a:pPr/>
              <a:t>10/09/2013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FC74-5DB3-48BF-B7AA-5D91A68C71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9FD8-2A43-4C71-BC62-C7894BD0A7C1}" type="datetimeFigureOut">
              <a:rPr lang="en-AU" smtClean="0"/>
              <a:pPr/>
              <a:t>10/09/2013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FC74-5DB3-48BF-B7AA-5D91A68C71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9FD8-2A43-4C71-BC62-C7894BD0A7C1}" type="datetimeFigureOut">
              <a:rPr lang="en-AU" smtClean="0"/>
              <a:pPr/>
              <a:t>10/09/2013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FC74-5DB3-48BF-B7AA-5D91A68C71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39FD8-2A43-4C71-BC62-C7894BD0A7C1}" type="datetimeFigureOut">
              <a:rPr lang="en-AU" smtClean="0"/>
              <a:pPr/>
              <a:t>10/09/2013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FFC74-5DB3-48BF-B7AA-5D91A68C715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y Pictures\Screenpresso\2013-09-09_21h34_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5099345" cy="2060848"/>
          </a:xfrm>
          <a:prstGeom prst="rect">
            <a:avLst/>
          </a:prstGeom>
          <a:noFill/>
        </p:spPr>
      </p:pic>
      <p:pic>
        <p:nvPicPr>
          <p:cNvPr id="1027" name="Picture 3" descr="D:\My Pictures\Screenpresso\2013-09-09_21h34_3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916832"/>
            <a:ext cx="3707904" cy="2309637"/>
          </a:xfrm>
          <a:prstGeom prst="rect">
            <a:avLst/>
          </a:prstGeom>
          <a:noFill/>
        </p:spPr>
      </p:pic>
      <p:pic>
        <p:nvPicPr>
          <p:cNvPr id="1030" name="Picture 6" descr="D:\My Pictures\Screenpresso\2013-09-09_21h37_0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505362"/>
            <a:ext cx="3384376" cy="2352638"/>
          </a:xfrm>
          <a:prstGeom prst="rect">
            <a:avLst/>
          </a:prstGeom>
          <a:noFill/>
        </p:spPr>
      </p:pic>
      <p:pic>
        <p:nvPicPr>
          <p:cNvPr id="1031" name="Picture 7" descr="D:\My Pictures\Screenpresso\2013-09-09_21h43_0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080842"/>
            <a:ext cx="3707904" cy="2159874"/>
          </a:xfrm>
          <a:prstGeom prst="rect">
            <a:avLst/>
          </a:prstGeom>
          <a:noFill/>
        </p:spPr>
      </p:pic>
      <p:pic>
        <p:nvPicPr>
          <p:cNvPr id="1032" name="Picture 8" descr="D:\My Pictures\Screenpresso\2013-09-09_21h43_3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0"/>
            <a:ext cx="4776664" cy="2383594"/>
          </a:xfrm>
          <a:prstGeom prst="rect">
            <a:avLst/>
          </a:prstGeom>
          <a:noFill/>
        </p:spPr>
      </p:pic>
      <p:pic>
        <p:nvPicPr>
          <p:cNvPr id="1033" name="Picture 9" descr="D:\My Pictures\Screenpresso\2013-09-09_21h44_49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4088" y="5000242"/>
            <a:ext cx="3779912" cy="1857758"/>
          </a:xfrm>
          <a:prstGeom prst="rect">
            <a:avLst/>
          </a:prstGeom>
          <a:noFill/>
        </p:spPr>
      </p:pic>
      <p:pic>
        <p:nvPicPr>
          <p:cNvPr id="1028" name="Picture 4" descr="D:\My Pictures\Screenpresso\2013-09-09_21h35_08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2160" y="1"/>
            <a:ext cx="3131840" cy="3169124"/>
          </a:xfrm>
          <a:prstGeom prst="rect">
            <a:avLst/>
          </a:prstGeom>
          <a:noFill/>
        </p:spPr>
      </p:pic>
      <p:pic>
        <p:nvPicPr>
          <p:cNvPr id="1034" name="Picture 10" descr="D:\My Pictures\Screenpresso\2013-09-09_21h54_30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83768" y="2132856"/>
            <a:ext cx="3528392" cy="2384723"/>
          </a:xfrm>
          <a:prstGeom prst="rect">
            <a:avLst/>
          </a:prstGeom>
          <a:noFill/>
        </p:spPr>
      </p:pic>
      <p:pic>
        <p:nvPicPr>
          <p:cNvPr id="1029" name="Picture 5" descr="D:\My Pictures\Screenpresso\2013-09-09_21h35_37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4365104"/>
            <a:ext cx="2717113" cy="24928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Women in the Secular Society, 2013</a:t>
            </a:r>
            <a:endParaRPr lang="en-AU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259632" y="1700808"/>
          <a:ext cx="633670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7</Words>
  <Application>Microsoft Office PowerPoint</Application>
  <PresentationFormat>On-screen Show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Women in the Secular Society, 2013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Fods12</cp:lastModifiedBy>
  <cp:revision>6</cp:revision>
  <dcterms:created xsi:type="dcterms:W3CDTF">2013-09-09T11:08:04Z</dcterms:created>
  <dcterms:modified xsi:type="dcterms:W3CDTF">2013-09-10T02:07:52Z</dcterms:modified>
</cp:coreProperties>
</file>