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7" r:id="rId3"/>
    <p:sldId id="272" r:id="rId4"/>
    <p:sldId id="278" r:id="rId5"/>
    <p:sldId id="27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70" autoAdjust="0"/>
  </p:normalViewPr>
  <p:slideViewPr>
    <p:cSldViewPr>
      <p:cViewPr varScale="1">
        <p:scale>
          <a:sx n="71" d="100"/>
          <a:sy n="71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EA28D-7374-4362-B1C0-193FE9A9DAC0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E0E09-A61D-4C6C-A80E-2174200A873C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ECED4-8C4D-4A56-853A-939767453CCB}" type="datetimeFigureOut">
              <a:rPr lang="en-AU" smtClean="0"/>
              <a:pPr/>
              <a:t>29/08/2012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andainabattlesuit.files.wordpress.com/2012/03/devils-advocat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692696"/>
            <a:ext cx="3034623" cy="4248472"/>
          </a:xfrm>
          <a:prstGeom prst="rect">
            <a:avLst/>
          </a:prstGeom>
          <a:noFill/>
        </p:spPr>
      </p:pic>
      <p:pic>
        <p:nvPicPr>
          <p:cNvPr id="16388" name="Picture 4" descr="http://www.umss.org/wp-content/uploads/2012/04/umss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56992"/>
            <a:ext cx="4464496" cy="196711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32657"/>
            <a:ext cx="594015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-1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Devil’s Advocate</a:t>
            </a:r>
            <a:endParaRPr lang="en-US" sz="7200" b="1" cap="none" spc="-1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517232"/>
            <a:ext cx="9180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Week 6: Irrational Beliefs</a:t>
            </a:r>
            <a:endParaRPr lang="en-AU" sz="5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Do Beliefs Matter?</a:t>
            </a:r>
            <a:endParaRPr lang="en-A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620688"/>
            <a:ext cx="82089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Actions versus beliefs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Destination versus the journey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Is ‘critical thinking’ about thought processes or beliefs?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Better to be a rational Christian/Muslim/etc than fanatical but uninformed atheist</a:t>
            </a:r>
            <a:r>
              <a:rPr lang="en-AU" sz="2400" dirty="0" smtClean="0"/>
              <a:t>?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Can rational people come to conclusions that others consider to be irrational?</a:t>
            </a:r>
            <a:endParaRPr lang="en-AU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rlv.zcache.com/irrational_belief_kills_sticker-p217928486933627569z85xz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10000" cy="3810000"/>
          </a:xfrm>
          <a:prstGeom prst="rect">
            <a:avLst/>
          </a:prstGeom>
          <a:noFill/>
        </p:spPr>
      </p:pic>
      <p:pic>
        <p:nvPicPr>
          <p:cNvPr id="4100" name="Picture 4" descr="http://www.deseretnews.com/images/article/midres/906919/9069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04664"/>
            <a:ext cx="2930979" cy="1944216"/>
          </a:xfrm>
          <a:prstGeom prst="rect">
            <a:avLst/>
          </a:prstGeom>
          <a:noFill/>
        </p:spPr>
      </p:pic>
      <p:pic>
        <p:nvPicPr>
          <p:cNvPr id="4102" name="Picture 6" descr="http://cdn2.fishpond.co.nz/0002/327/089/4695250/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3429000"/>
            <a:ext cx="2476500" cy="3095625"/>
          </a:xfrm>
          <a:prstGeom prst="rect">
            <a:avLst/>
          </a:prstGeom>
          <a:noFill/>
        </p:spPr>
      </p:pic>
      <p:pic>
        <p:nvPicPr>
          <p:cNvPr id="4104" name="Picture 8" descr="http://www.gfxtra.com/uploads/posts_images/2/1/218533/3360f0aeb4135c6527db1ed8b58899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3618" y="2492896"/>
            <a:ext cx="2786853" cy="4208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4.bp.blogspot.com/-WgZETxGp0mY/TsCJ1KMh-1I/AAAAAAAAJPc/YEPH75DjHCo/s400/science-and-religio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052736"/>
            <a:ext cx="4464496" cy="4787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908720"/>
            <a:ext cx="82089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Metaphysical naturalism </a:t>
            </a:r>
            <a:r>
              <a:rPr lang="en-AU" sz="2400" dirty="0" err="1" smtClean="0"/>
              <a:t>vs</a:t>
            </a:r>
            <a:r>
              <a:rPr lang="en-AU" sz="2400" dirty="0" smtClean="0"/>
              <a:t> methodological naturalism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Assumptions: </a:t>
            </a:r>
            <a:r>
              <a:rPr lang="en-AU" sz="2400" dirty="0" err="1" smtClean="0"/>
              <a:t>uniformitarianism</a:t>
            </a:r>
            <a:r>
              <a:rPr lang="en-AU" sz="2400" dirty="0" smtClean="0"/>
              <a:t>, constant laws of nature, use of maths and logic, induction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Relationship between science and truth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Different ways of explaining the same evidence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Can science ever really prove or disprove anything?</a:t>
            </a:r>
          </a:p>
          <a:p>
            <a:endParaRPr lang="en-A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Some Issues</a:t>
            </a:r>
            <a:endParaRPr lang="en-A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</TotalTime>
  <Words>108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87</cp:revision>
  <dcterms:created xsi:type="dcterms:W3CDTF">2012-07-23T22:24:55Z</dcterms:created>
  <dcterms:modified xsi:type="dcterms:W3CDTF">2012-08-29T03:09:28Z</dcterms:modified>
</cp:coreProperties>
</file>