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77" r:id="rId3"/>
    <p:sldId id="272" r:id="rId4"/>
    <p:sldId id="275" r:id="rId5"/>
    <p:sldId id="274" r:id="rId6"/>
    <p:sldId id="276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70" autoAdjust="0"/>
  </p:normalViewPr>
  <p:slideViewPr>
    <p:cSldViewPr>
      <p:cViewPr varScale="1">
        <p:scale>
          <a:sx n="71" d="100"/>
          <a:sy n="71" d="100"/>
        </p:scale>
        <p:origin x="-13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EA28D-7374-4362-B1C0-193FE9A9DAC0}" type="datetimeFigureOut">
              <a:rPr lang="en-AU" smtClean="0"/>
              <a:pPr/>
              <a:t>15/08/2012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E0E09-A61D-4C6C-A80E-2174200A873C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15/08/2012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15/08/2012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15/08/2012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15/08/2012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15/08/2012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15/08/2012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15/08/2012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15/08/2012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15/08/2012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15/08/2012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15/08/2012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ECED4-8C4D-4A56-853A-939767453CCB}" type="datetimeFigureOut">
              <a:rPr lang="en-AU" smtClean="0"/>
              <a:pPr/>
              <a:t>15/08/2012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pandainabattlesuit.files.wordpress.com/2012/03/devils-advocat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692696"/>
            <a:ext cx="3034623" cy="4248472"/>
          </a:xfrm>
          <a:prstGeom prst="rect">
            <a:avLst/>
          </a:prstGeom>
          <a:noFill/>
        </p:spPr>
      </p:pic>
      <p:pic>
        <p:nvPicPr>
          <p:cNvPr id="16388" name="Picture 4" descr="http://www.umss.org/wp-content/uploads/2012/04/umss-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356992"/>
            <a:ext cx="4464496" cy="1967115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332657"/>
            <a:ext cx="5940152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600" b="1" cap="none" spc="-1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Devil’s Advocate</a:t>
            </a:r>
            <a:endParaRPr lang="en-US" sz="7200" b="1" cap="none" spc="-1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5517232"/>
            <a:ext cx="91805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Week 4: Is Science an Ideology?</a:t>
            </a:r>
            <a:endParaRPr lang="en-AU" sz="5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 smtClean="0"/>
              <a:t>Debates about Science</a:t>
            </a:r>
            <a:endParaRPr lang="en-AU" sz="3600" dirty="0"/>
          </a:p>
        </p:txBody>
      </p:sp>
      <p:pic>
        <p:nvPicPr>
          <p:cNvPr id="11266" name="Picture 2" descr="http://images.letsbuyit.co.uk/original/96/88/evolution-science-or-ideology-244889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42900"/>
            <a:ext cx="2808312" cy="4387988"/>
          </a:xfrm>
          <a:prstGeom prst="rect">
            <a:avLst/>
          </a:prstGeom>
          <a:noFill/>
        </p:spPr>
      </p:pic>
      <p:pic>
        <p:nvPicPr>
          <p:cNvPr id="11268" name="Picture 4" descr="http://1.bp.blogspot.com/_VSG7EA-NH24/TAQxo8OHMTI/AAAAAAAABFE/pncSQPILZE8/s1600/science+and+ideology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692696"/>
            <a:ext cx="4271659" cy="3024336"/>
          </a:xfrm>
          <a:prstGeom prst="rect">
            <a:avLst/>
          </a:prstGeom>
          <a:noFill/>
        </p:spPr>
      </p:pic>
      <p:pic>
        <p:nvPicPr>
          <p:cNvPr id="11270" name="Picture 6" descr="http://www.mentalhelp.net/images/root/Science_Fotolia_21063581_X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3573016"/>
            <a:ext cx="2857500" cy="29622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620688"/>
            <a:ext cx="82089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</a:t>
            </a:r>
            <a:r>
              <a:rPr lang="en-AU" sz="2400" dirty="0" smtClean="0"/>
              <a:t>“Is science the search for naturalistic explanations or logical explanations</a:t>
            </a:r>
            <a:r>
              <a:rPr lang="en-AU" sz="2400" dirty="0" smtClean="0"/>
              <a:t>?”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“origins are different to how things work. We can understand how things work today, but we don’t understand where they came from”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(On SETI) </a:t>
            </a:r>
            <a:r>
              <a:rPr lang="en-AU" sz="2400" dirty="0" smtClean="0"/>
              <a:t>“If science cannot detect intelligence, how could they tell what an intelligent message would look like</a:t>
            </a:r>
            <a:r>
              <a:rPr lang="en-AU" sz="2400" dirty="0" smtClean="0"/>
              <a:t>?”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“I cannot understand the irrationality of not understanding/seeing that god made these things” (referring to cellular structure, DNA, etc</a:t>
            </a:r>
            <a:r>
              <a:rPr lang="en-AU" sz="2400" dirty="0" smtClean="0"/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 smtClean="0"/>
              <a:t>Creation Ministries Quotes 1</a:t>
            </a:r>
            <a:endParaRPr lang="en-AU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620688"/>
            <a:ext cx="8208912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</a:t>
            </a:r>
            <a:r>
              <a:rPr lang="en-AU" sz="2400" dirty="0" smtClean="0"/>
              <a:t>Information </a:t>
            </a:r>
            <a:r>
              <a:rPr lang="en-AU" sz="2400" dirty="0" smtClean="0"/>
              <a:t>only comes about by intelligence, and chemistry and physics do not produce </a:t>
            </a:r>
            <a:r>
              <a:rPr lang="en-AU" sz="2400" dirty="0" smtClean="0"/>
              <a:t>information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“Geologists have made a commitment that they will not use Noah’s flood as an </a:t>
            </a:r>
            <a:r>
              <a:rPr lang="en-AU" sz="2400" dirty="0" smtClean="0"/>
              <a:t>explanation”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“Genetics supports the biblical view” through the accumulation of mutations since the </a:t>
            </a:r>
            <a:r>
              <a:rPr lang="en-AU" sz="2400" dirty="0" smtClean="0"/>
              <a:t>fall, Mitochondrial </a:t>
            </a:r>
            <a:r>
              <a:rPr lang="en-AU" sz="2400" dirty="0" smtClean="0"/>
              <a:t>eve and Y-chromosome </a:t>
            </a:r>
            <a:r>
              <a:rPr lang="en-AU" sz="2400" dirty="0" smtClean="0"/>
              <a:t>Adam, common genetic heritage of humans, etc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“The Christian worldview provides the necessary assumptions for science</a:t>
            </a:r>
            <a:r>
              <a:rPr lang="en-AU" sz="2400" dirty="0" smtClean="0"/>
              <a:t>”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“Every dating method is based on assumptions. Its not an observation, its not evidence”</a:t>
            </a:r>
          </a:p>
          <a:p>
            <a:endParaRPr lang="en-AU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 smtClean="0"/>
              <a:t>Creation Ministries Quotes </a:t>
            </a:r>
            <a:r>
              <a:rPr lang="en-AU" sz="3600" dirty="0" smtClean="0"/>
              <a:t>2</a:t>
            </a:r>
            <a:endParaRPr lang="en-AU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836712"/>
            <a:ext cx="820891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“The </a:t>
            </a:r>
            <a:r>
              <a:rPr lang="en-AU" sz="2400" dirty="0" smtClean="0"/>
              <a:t>foundational premises underlying </a:t>
            </a:r>
            <a:r>
              <a:rPr lang="en-AU" sz="2400" b="1" dirty="0" smtClean="0"/>
              <a:t>scientific creationism </a:t>
            </a:r>
            <a:r>
              <a:rPr lang="en-AU" sz="2400" dirty="0" smtClean="0"/>
              <a:t>disqualify it as </a:t>
            </a:r>
            <a:r>
              <a:rPr lang="en-AU" sz="2400" dirty="0" smtClean="0"/>
              <a:t>a science </a:t>
            </a:r>
            <a:r>
              <a:rPr lang="en-AU" sz="2400" dirty="0" smtClean="0"/>
              <a:t>because the answers to all inquiry therein are preordained to conform to </a:t>
            </a:r>
            <a:r>
              <a:rPr lang="en-AU" sz="2400" b="1" dirty="0" smtClean="0"/>
              <a:t>Bible doctrine</a:t>
            </a:r>
            <a:r>
              <a:rPr lang="en-AU" sz="2400" dirty="0" smtClean="0"/>
              <a:t>, </a:t>
            </a:r>
            <a:r>
              <a:rPr lang="en-AU" sz="2400" dirty="0" smtClean="0"/>
              <a:t>and because </a:t>
            </a:r>
            <a:r>
              <a:rPr lang="en-AU" sz="2400" dirty="0" smtClean="0"/>
              <a:t>that inquiry is constructed upon </a:t>
            </a:r>
            <a:r>
              <a:rPr lang="en-AU" sz="2400" b="1" dirty="0" smtClean="0"/>
              <a:t>theories</a:t>
            </a:r>
            <a:r>
              <a:rPr lang="en-AU" sz="2400" dirty="0" smtClean="0"/>
              <a:t> which are not empirically testable in </a:t>
            </a:r>
            <a:r>
              <a:rPr lang="en-AU" sz="2400" dirty="0" smtClean="0"/>
              <a:t>nature.”</a:t>
            </a:r>
            <a:endParaRPr lang="en-AU" sz="2400" dirty="0" smtClean="0"/>
          </a:p>
          <a:p>
            <a:endParaRPr lang="en-AU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 smtClean="0"/>
              <a:t>From Wikipedia…</a:t>
            </a:r>
            <a:endParaRPr lang="en-AU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3733289"/>
            <a:ext cx="820891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“The </a:t>
            </a:r>
            <a:r>
              <a:rPr lang="en-AU" sz="2400" dirty="0" smtClean="0"/>
              <a:t>foundational premises underlying </a:t>
            </a:r>
            <a:r>
              <a:rPr lang="en-AU" sz="2400" b="1" dirty="0" smtClean="0"/>
              <a:t>scientific </a:t>
            </a:r>
            <a:r>
              <a:rPr lang="en-AU" sz="2400" b="1" dirty="0" smtClean="0"/>
              <a:t>naturalism </a:t>
            </a:r>
            <a:r>
              <a:rPr lang="en-AU" sz="2400" dirty="0" smtClean="0"/>
              <a:t>disqualify </a:t>
            </a:r>
            <a:r>
              <a:rPr lang="en-AU" sz="2400" dirty="0" smtClean="0"/>
              <a:t>it as </a:t>
            </a:r>
            <a:r>
              <a:rPr lang="en-AU" sz="2400" dirty="0" smtClean="0"/>
              <a:t>a science </a:t>
            </a:r>
            <a:r>
              <a:rPr lang="en-AU" sz="2400" dirty="0" smtClean="0"/>
              <a:t>because the answers to all inquiry therein are preordained to conform to </a:t>
            </a:r>
            <a:r>
              <a:rPr lang="en-AU" sz="2400" dirty="0" smtClean="0"/>
              <a:t>a </a:t>
            </a:r>
            <a:r>
              <a:rPr lang="en-AU" sz="2400" b="1" dirty="0" smtClean="0"/>
              <a:t>materialistic worldview</a:t>
            </a:r>
            <a:r>
              <a:rPr lang="en-AU" sz="2400" dirty="0" smtClean="0"/>
              <a:t>, and because </a:t>
            </a:r>
            <a:r>
              <a:rPr lang="en-AU" sz="2400" dirty="0" smtClean="0"/>
              <a:t>that inquiry is constructed upon </a:t>
            </a:r>
            <a:r>
              <a:rPr lang="en-AU" sz="2400" b="1" dirty="0" smtClean="0"/>
              <a:t>assumptions</a:t>
            </a:r>
            <a:r>
              <a:rPr lang="en-AU" sz="2400" dirty="0" smtClean="0"/>
              <a:t> which </a:t>
            </a:r>
            <a:r>
              <a:rPr lang="en-AU" sz="2400" dirty="0" smtClean="0"/>
              <a:t>are not empirically testable in </a:t>
            </a:r>
            <a:r>
              <a:rPr lang="en-AU" sz="2400" dirty="0" smtClean="0"/>
              <a:t>nature.”</a:t>
            </a:r>
            <a:endParaRPr lang="en-AU" sz="2400" dirty="0" smtClean="0"/>
          </a:p>
          <a:p>
            <a:endParaRPr lang="en-AU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0" y="294120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 smtClean="0"/>
              <a:t>Or…?</a:t>
            </a:r>
            <a:endParaRPr lang="en-AU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908720"/>
            <a:ext cx="820891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Metaphysical naturalism </a:t>
            </a:r>
            <a:r>
              <a:rPr lang="en-AU" sz="2400" dirty="0" err="1" smtClean="0"/>
              <a:t>vs</a:t>
            </a:r>
            <a:r>
              <a:rPr lang="en-AU" sz="2400" dirty="0" smtClean="0"/>
              <a:t> methodological </a:t>
            </a:r>
            <a:r>
              <a:rPr lang="en-AU" sz="2400" dirty="0" smtClean="0"/>
              <a:t>naturalism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</a:t>
            </a:r>
            <a:r>
              <a:rPr lang="en-AU" sz="2400" dirty="0" smtClean="0"/>
              <a:t>Assumptions: </a:t>
            </a:r>
            <a:r>
              <a:rPr lang="en-AU" sz="2400" dirty="0" err="1" smtClean="0"/>
              <a:t>uniformitarianism</a:t>
            </a:r>
            <a:r>
              <a:rPr lang="en-AU" sz="2400" dirty="0" smtClean="0"/>
              <a:t>, constant laws of nature, use of maths and logic, induction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</a:t>
            </a:r>
            <a:r>
              <a:rPr lang="en-AU" sz="2400" dirty="0" smtClean="0"/>
              <a:t>Relationship between science and truth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</a:t>
            </a:r>
            <a:r>
              <a:rPr lang="en-AU" sz="2400" dirty="0" smtClean="0"/>
              <a:t>Different ways of explaining the same evidence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</a:t>
            </a:r>
            <a:r>
              <a:rPr lang="en-AU" sz="2400" dirty="0" smtClean="0"/>
              <a:t>Can science ever really prove or disprove anything?</a:t>
            </a:r>
            <a:endParaRPr lang="en-AU" sz="2400" dirty="0" smtClean="0"/>
          </a:p>
          <a:p>
            <a:endParaRPr lang="en-AU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 smtClean="0"/>
              <a:t>Some Issues</a:t>
            </a:r>
            <a:endParaRPr lang="en-AU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1197</TotalTime>
  <Words>347</Words>
  <Application>Microsoft Office PowerPoint</Application>
  <PresentationFormat>On-screen Show (4:3)</PresentationFormat>
  <Paragraphs>24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Fods12</cp:lastModifiedBy>
  <cp:revision>78</cp:revision>
  <dcterms:created xsi:type="dcterms:W3CDTF">2012-07-23T22:24:55Z</dcterms:created>
  <dcterms:modified xsi:type="dcterms:W3CDTF">2012-08-15T02:51:49Z</dcterms:modified>
</cp:coreProperties>
</file>