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63" r:id="rId3"/>
    <p:sldId id="262" r:id="rId4"/>
    <p:sldId id="258" r:id="rId5"/>
    <p:sldId id="257" r:id="rId6"/>
    <p:sldId id="259" r:id="rId7"/>
    <p:sldId id="256" r:id="rId8"/>
    <p:sldId id="261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 varScale="1">
        <p:scale>
          <a:sx n="118" d="100"/>
          <a:sy n="11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854B6B-4903-42F9-978E-4AA825CD29F1}" type="datetimeFigureOut">
              <a:rPr lang="en-AU" smtClean="0"/>
              <a:t>2/02/2013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9E5B2-55AF-4872-B0A5-9D0B74F64816}" type="slidenum">
              <a:rPr lang="en-AU" smtClean="0"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854B6B-4903-42F9-978E-4AA825CD29F1}" type="datetimeFigureOut">
              <a:rPr lang="en-AU" smtClean="0"/>
              <a:t>2/02/2013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9E5B2-55AF-4872-B0A5-9D0B74F64816}" type="slidenum">
              <a:rPr lang="en-AU" smtClean="0"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854B6B-4903-42F9-978E-4AA825CD29F1}" type="datetimeFigureOut">
              <a:rPr lang="en-AU" smtClean="0"/>
              <a:t>2/02/2013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9E5B2-55AF-4872-B0A5-9D0B74F64816}" type="slidenum">
              <a:rPr lang="en-AU" smtClean="0"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854B6B-4903-42F9-978E-4AA825CD29F1}" type="datetimeFigureOut">
              <a:rPr lang="en-AU" smtClean="0"/>
              <a:t>2/02/2013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9E5B2-55AF-4872-B0A5-9D0B74F64816}" type="slidenum">
              <a:rPr lang="en-AU" smtClean="0"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854B6B-4903-42F9-978E-4AA825CD29F1}" type="datetimeFigureOut">
              <a:rPr lang="en-AU" smtClean="0"/>
              <a:t>2/02/2013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9E5B2-55AF-4872-B0A5-9D0B74F64816}" type="slidenum">
              <a:rPr lang="en-AU" smtClean="0"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854B6B-4903-42F9-978E-4AA825CD29F1}" type="datetimeFigureOut">
              <a:rPr lang="en-AU" smtClean="0"/>
              <a:t>2/02/2013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9E5B2-55AF-4872-B0A5-9D0B74F64816}" type="slidenum">
              <a:rPr lang="en-AU" smtClean="0"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854B6B-4903-42F9-978E-4AA825CD29F1}" type="datetimeFigureOut">
              <a:rPr lang="en-AU" smtClean="0"/>
              <a:t>2/02/2013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9E5B2-55AF-4872-B0A5-9D0B74F64816}" type="slidenum">
              <a:rPr lang="en-AU" smtClean="0"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854B6B-4903-42F9-978E-4AA825CD29F1}" type="datetimeFigureOut">
              <a:rPr lang="en-AU" smtClean="0"/>
              <a:t>2/02/2013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9E5B2-55AF-4872-B0A5-9D0B74F64816}" type="slidenum">
              <a:rPr lang="en-AU" smtClean="0"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854B6B-4903-42F9-978E-4AA825CD29F1}" type="datetimeFigureOut">
              <a:rPr lang="en-AU" smtClean="0"/>
              <a:t>2/02/2013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9E5B2-55AF-4872-B0A5-9D0B74F64816}" type="slidenum">
              <a:rPr lang="en-AU" smtClean="0"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854B6B-4903-42F9-978E-4AA825CD29F1}" type="datetimeFigureOut">
              <a:rPr lang="en-AU" smtClean="0"/>
              <a:t>2/02/2013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9E5B2-55AF-4872-B0A5-9D0B74F64816}" type="slidenum">
              <a:rPr lang="en-AU" smtClean="0"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854B6B-4903-42F9-978E-4AA825CD29F1}" type="datetimeFigureOut">
              <a:rPr lang="en-AU" smtClean="0"/>
              <a:t>2/02/2013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9E5B2-55AF-4872-B0A5-9D0B74F64816}" type="slidenum">
              <a:rPr lang="en-AU" smtClean="0"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854B6B-4903-42F9-978E-4AA825CD29F1}" type="datetimeFigureOut">
              <a:rPr lang="en-AU" smtClean="0"/>
              <a:t>2/02/2013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99E5B2-55AF-4872-B0A5-9D0B74F64816}" type="slidenum">
              <a:rPr lang="en-AU" smtClean="0"/>
              <a:t>‹#›</a:t>
            </a:fld>
            <a:endParaRPr lang="en-A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D:\Study and Projects\School Work\Secular Society Stuff\logo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2636912"/>
            <a:ext cx="6624736" cy="2748230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-108520" y="404664"/>
            <a:ext cx="936104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sz="5400" dirty="0" smtClean="0"/>
              <a:t>The University of Melbourne </a:t>
            </a:r>
          </a:p>
          <a:p>
            <a:pPr algn="ctr"/>
            <a:r>
              <a:rPr lang="en-AU" sz="5400" dirty="0" smtClean="0"/>
              <a:t>Secular Society</a:t>
            </a:r>
            <a:endParaRPr lang="en-AU" sz="5400" dirty="0"/>
          </a:p>
        </p:txBody>
      </p:sp>
      <p:pic>
        <p:nvPicPr>
          <p:cNvPr id="17411" name="Picture 3" descr="D:\Study and Projects\School Work\Secular Society Stuff\UMSU_AFFILIATED_CMYK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20272" y="5782102"/>
            <a:ext cx="2123728" cy="107589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7504" y="1340768"/>
            <a:ext cx="9036496" cy="44781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1900" dirty="0" smtClean="0"/>
              <a:t>(a) to encourage freedom from superstition, irrationalism, and dogma. </a:t>
            </a:r>
          </a:p>
          <a:p>
            <a:r>
              <a:rPr lang="en-AU" sz="1900" dirty="0" smtClean="0"/>
              <a:t>(b) to further the acceptance and application of science, reason, and critical thinking on </a:t>
            </a:r>
          </a:p>
          <a:p>
            <a:r>
              <a:rPr lang="en-AU" sz="1900" dirty="0" smtClean="0"/>
              <a:t>campus and in the wider community.</a:t>
            </a:r>
          </a:p>
          <a:p>
            <a:r>
              <a:rPr lang="en-AU" sz="1900" dirty="0" smtClean="0"/>
              <a:t>(c) to challenge misrepresentations and promote acceptance of non­religious lifestyles. </a:t>
            </a:r>
          </a:p>
          <a:p>
            <a:r>
              <a:rPr lang="en-AU" sz="1900" dirty="0" smtClean="0"/>
              <a:t>(d) to promote debate surrounding ideas of religion, science, philosophy, politics and </a:t>
            </a:r>
          </a:p>
          <a:p>
            <a:r>
              <a:rPr lang="en-AU" sz="1900" dirty="0" smtClean="0"/>
              <a:t>ethics.</a:t>
            </a:r>
          </a:p>
          <a:p>
            <a:r>
              <a:rPr lang="en-AU" sz="1900" dirty="0" smtClean="0"/>
              <a:t>(e) to create a campus community for freethinkers and </a:t>
            </a:r>
            <a:r>
              <a:rPr lang="en-AU" sz="1900" dirty="0" err="1" smtClean="0"/>
              <a:t>skeptics</a:t>
            </a:r>
            <a:r>
              <a:rPr lang="en-AU" sz="1900" dirty="0" smtClean="0"/>
              <a:t>. </a:t>
            </a:r>
          </a:p>
          <a:p>
            <a:r>
              <a:rPr lang="en-AU" sz="1900" dirty="0" smtClean="0"/>
              <a:t>(f) to cultivate in ourselves — and others — a sense of responsibility to, and compassion </a:t>
            </a:r>
          </a:p>
          <a:p>
            <a:r>
              <a:rPr lang="en-AU" sz="1900" dirty="0" smtClean="0"/>
              <a:t>for, humanity. </a:t>
            </a:r>
          </a:p>
          <a:p>
            <a:r>
              <a:rPr lang="en-AU" sz="1900" dirty="0" smtClean="0"/>
              <a:t>(g) to counter all forms of religious political extremism. </a:t>
            </a:r>
          </a:p>
          <a:p>
            <a:r>
              <a:rPr lang="en-AU" sz="1900" dirty="0" smtClean="0"/>
              <a:t>(h) to defend religious freedom and the separation of church and state. </a:t>
            </a:r>
          </a:p>
          <a:p>
            <a:r>
              <a:rPr lang="en-AU" sz="1900" dirty="0" smtClean="0"/>
              <a:t>(</a:t>
            </a:r>
            <a:r>
              <a:rPr lang="en-AU" sz="1900" dirty="0" err="1" smtClean="0"/>
              <a:t>i</a:t>
            </a:r>
            <a:r>
              <a:rPr lang="en-AU" sz="1900" dirty="0" smtClean="0"/>
              <a:t>) to defend individual freedoms and civil liberties for all persons, regardless of </a:t>
            </a:r>
          </a:p>
          <a:p>
            <a:r>
              <a:rPr lang="en-AU" sz="1900" dirty="0" smtClean="0"/>
              <a:t>race, sex, gender, class, creed, ethnicity, religion, sexual orientation, and disability. </a:t>
            </a:r>
          </a:p>
          <a:p>
            <a:r>
              <a:rPr lang="en-AU" sz="1900" dirty="0" smtClean="0"/>
              <a:t> (j) to unite </a:t>
            </a:r>
            <a:r>
              <a:rPr lang="en-AU" sz="1900" b="1" dirty="0" smtClean="0"/>
              <a:t>freethinkers, </a:t>
            </a:r>
            <a:r>
              <a:rPr lang="en-AU" sz="1900" b="1" dirty="0" err="1" smtClean="0"/>
              <a:t>skeptics</a:t>
            </a:r>
            <a:r>
              <a:rPr lang="en-AU" sz="1900" b="1" dirty="0" smtClean="0"/>
              <a:t>, atheists, agnostics and humanists</a:t>
            </a:r>
            <a:r>
              <a:rPr lang="en-AU" sz="1900" dirty="0" smtClean="0"/>
              <a:t> in the pursuit of </a:t>
            </a:r>
          </a:p>
          <a:p>
            <a:r>
              <a:rPr lang="en-AU" sz="1900" dirty="0" smtClean="0"/>
              <a:t>these common goals.</a:t>
            </a:r>
            <a:endParaRPr lang="en-AU" sz="1900" dirty="0"/>
          </a:p>
        </p:txBody>
      </p:sp>
      <p:sp>
        <p:nvSpPr>
          <p:cNvPr id="4" name="TextBox 3"/>
          <p:cNvSpPr txBox="1"/>
          <p:nvPr/>
        </p:nvSpPr>
        <p:spPr>
          <a:xfrm>
            <a:off x="-612576" y="404664"/>
            <a:ext cx="103691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3600" dirty="0" smtClean="0"/>
              <a:t>Our club aims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http://www.rationalist.com.au/new/wp-content/uploads/TheRoadLessTravelle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5656" y="1340768"/>
            <a:ext cx="5715000" cy="42862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Study and Projects\School Work\Secular Society Stuff\umss-trivia-night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39752" y="188640"/>
            <a:ext cx="4536504" cy="641607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My Pictures\Screenpresso\2013-02-02_21h57_08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980728"/>
            <a:ext cx="6946827" cy="490581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D:\My Pictures\Screenpresso\2013-02-02_21h59_28.png"/>
          <p:cNvPicPr>
            <a:picLocks noChangeAspect="1" noChangeArrowheads="1"/>
          </p:cNvPicPr>
          <p:nvPr/>
        </p:nvPicPr>
        <p:blipFill>
          <a:blip r:embed="rId2" cstate="print"/>
          <a:srcRect l="3960"/>
          <a:stretch>
            <a:fillRect/>
          </a:stretch>
        </p:blipFill>
        <p:spPr bwMode="auto">
          <a:xfrm>
            <a:off x="2555776" y="1844824"/>
            <a:ext cx="3493013" cy="313107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My Pictures\Screenpresso\2013-02-02_21h55_24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95736" y="114070"/>
            <a:ext cx="4824536" cy="662729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95536" y="1700808"/>
            <a:ext cx="511256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AU" sz="3000" dirty="0" smtClean="0"/>
              <a:t> Guest speakers</a:t>
            </a:r>
          </a:p>
          <a:p>
            <a:pPr>
              <a:buFont typeface="Arial" pitchFamily="34" charset="0"/>
              <a:buChar char="•"/>
            </a:pPr>
            <a:r>
              <a:rPr lang="en-AU" sz="3000" dirty="0"/>
              <a:t> </a:t>
            </a:r>
            <a:r>
              <a:rPr lang="en-AU" sz="3000" dirty="0" smtClean="0"/>
              <a:t>Printed materials</a:t>
            </a:r>
          </a:p>
          <a:p>
            <a:pPr>
              <a:buFont typeface="Arial" pitchFamily="34" charset="0"/>
              <a:buChar char="•"/>
            </a:pPr>
            <a:r>
              <a:rPr lang="en-AU" sz="3000" dirty="0"/>
              <a:t> </a:t>
            </a:r>
            <a:r>
              <a:rPr lang="en-AU" sz="3000" dirty="0" smtClean="0"/>
              <a:t>Cross-promotion</a:t>
            </a:r>
          </a:p>
          <a:p>
            <a:pPr>
              <a:buFont typeface="Arial" pitchFamily="34" charset="0"/>
              <a:buChar char="•"/>
            </a:pPr>
            <a:r>
              <a:rPr lang="en-AU" sz="3000" dirty="0"/>
              <a:t> </a:t>
            </a:r>
            <a:r>
              <a:rPr lang="en-AU" sz="3000" dirty="0" smtClean="0"/>
              <a:t>Money!</a:t>
            </a:r>
            <a:endParaRPr lang="en-AU" sz="3000" dirty="0"/>
          </a:p>
        </p:txBody>
      </p:sp>
      <p:sp>
        <p:nvSpPr>
          <p:cNvPr id="5" name="TextBox 4"/>
          <p:cNvSpPr txBox="1"/>
          <p:nvPr/>
        </p:nvSpPr>
        <p:spPr>
          <a:xfrm>
            <a:off x="-612576" y="404664"/>
            <a:ext cx="103691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3600" dirty="0" smtClean="0"/>
              <a:t>How you can help us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23</Words>
  <Application>Microsoft Office PowerPoint</Application>
  <PresentationFormat>On-screen Show (4:3)</PresentationFormat>
  <Paragraphs>23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Fods12</dc:creator>
  <cp:lastModifiedBy>Fods12</cp:lastModifiedBy>
  <cp:revision>5</cp:revision>
  <dcterms:created xsi:type="dcterms:W3CDTF">2013-02-02T10:54:46Z</dcterms:created>
  <dcterms:modified xsi:type="dcterms:W3CDTF">2013-02-02T11:14:26Z</dcterms:modified>
</cp:coreProperties>
</file>